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Default Extension="fntdata" ContentType="application/x-fontdata"/>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embedTrueTypeFonts="1" saveSubsetFonts="1" autoCompressPictures="0">
  <p:sldMasterIdLst>
    <p:sldMasterId id="2147483659" r:id="rId1"/>
  </p:sldMasterIdLst>
  <p:notesMasterIdLst>
    <p:notesMasterId r:id="rId34"/>
  </p:notesMasterIdLst>
  <p:sldIdLst>
    <p:sldId id="256" r:id="rId2"/>
    <p:sldId id="257" r:id="rId3"/>
    <p:sldId id="309" r:id="rId4"/>
    <p:sldId id="310" r:id="rId5"/>
    <p:sldId id="311" r:id="rId6"/>
    <p:sldId id="312" r:id="rId7"/>
    <p:sldId id="313" r:id="rId8"/>
    <p:sldId id="314" r:id="rId9"/>
    <p:sldId id="315" r:id="rId10"/>
    <p:sldId id="316" r:id="rId11"/>
    <p:sldId id="317" r:id="rId12"/>
    <p:sldId id="318" r:id="rId13"/>
    <p:sldId id="319" r:id="rId14"/>
    <p:sldId id="320" r:id="rId15"/>
    <p:sldId id="321" r:id="rId16"/>
    <p:sldId id="322" r:id="rId17"/>
    <p:sldId id="323" r:id="rId18"/>
    <p:sldId id="324" r:id="rId19"/>
    <p:sldId id="325" r:id="rId20"/>
    <p:sldId id="326" r:id="rId21"/>
    <p:sldId id="327" r:id="rId22"/>
    <p:sldId id="328" r:id="rId23"/>
    <p:sldId id="329" r:id="rId24"/>
    <p:sldId id="330" r:id="rId25"/>
    <p:sldId id="331" r:id="rId26"/>
    <p:sldId id="332" r:id="rId27"/>
    <p:sldId id="333" r:id="rId28"/>
    <p:sldId id="334" r:id="rId29"/>
    <p:sldId id="335" r:id="rId30"/>
    <p:sldId id="336" r:id="rId31"/>
    <p:sldId id="337" r:id="rId32"/>
    <p:sldId id="339" r:id="rId33"/>
  </p:sldIdLst>
  <p:sldSz cx="9144000" cy="5143500" type="screen16x9"/>
  <p:notesSz cx="6858000" cy="9144000"/>
  <p:embeddedFontLst>
    <p:embeddedFont>
      <p:font typeface="Inria Serif Light" panose="020B0604020202020204" charset="0"/>
      <p:regular r:id="rId35"/>
      <p:bold r:id="rId36"/>
      <p:italic r:id="rId37"/>
      <p:boldItalic r:id="rId38"/>
    </p:embeddedFont>
    <p:embeddedFont>
      <p:font typeface="Playfair Display Medium" panose="020B0604020202020204" charset="0"/>
      <p:regular r:id="rId39"/>
      <p:bold r:id="rId40"/>
      <p:italic r:id="rId41"/>
      <p:boldItalic r:id="rId42"/>
    </p:embeddedFont>
    <p:embeddedFont>
      <p:font typeface="Inria Sans" panose="020B0604020202020204" charset="0"/>
      <p:regular r:id="rId43"/>
      <p:bold r:id="rId44"/>
      <p:italic r:id="rId45"/>
      <p:boldItalic r:id="rId46"/>
    </p:embeddedFont>
    <p:embeddedFont>
      <p:font typeface="Inria Serif" panose="020B0604020202020204" charset="0"/>
      <p:regular r:id="rId47"/>
      <p:bold r:id="rId48"/>
      <p:italic r:id="rId49"/>
      <p:boldItalic r:id="rId50"/>
    </p:embeddedFont>
    <p:embeddedFont>
      <p:font typeface="Inria Sans Light" panose="020B0604020202020204" charset="0"/>
      <p:regular r:id="rId51"/>
      <p:bold r:id="rId52"/>
      <p:italic r:id="rId53"/>
      <p:boldItalic r:id="rId54"/>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4A2B2A33-583F-4A8C-AD37-2EEC82F9E07C}">
  <a:tblStyle styleId="{4A2B2A33-583F-4A8C-AD37-2EEC82F9E07C}" styleName="Table_0">
    <a:wholeTbl>
      <a:tcTxStyle>
        <a:font>
          <a:latin typeface="Arial"/>
          <a:ea typeface="Arial"/>
          <a:cs typeface="Arial"/>
        </a:font>
        <a:srgbClr val="000000"/>
      </a:tcTxStyle>
      <a:tcStyle>
        <a:tcBdr>
          <a:left>
            <a:ln w="9525" cap="flat" cmpd="sng">
              <a:solidFill>
                <a:srgbClr val="9E9E9E"/>
              </a:solidFill>
              <a:prstDash val="solid"/>
              <a:round/>
              <a:headEnd type="none" w="sm" len="sm"/>
              <a:tailEnd type="none" w="sm" len="sm"/>
            </a:ln>
          </a:left>
          <a:right>
            <a:ln w="9525" cap="flat" cmpd="sng">
              <a:solidFill>
                <a:srgbClr val="9E9E9E"/>
              </a:solidFill>
              <a:prstDash val="solid"/>
              <a:round/>
              <a:headEnd type="none" w="sm" len="sm"/>
              <a:tailEnd type="none" w="sm" len="sm"/>
            </a:ln>
          </a:right>
          <a:top>
            <a:ln w="9525" cap="flat" cmpd="sng">
              <a:solidFill>
                <a:srgbClr val="9E9E9E"/>
              </a:solidFill>
              <a:prstDash val="solid"/>
              <a:round/>
              <a:headEnd type="none" w="sm" len="sm"/>
              <a:tailEnd type="none" w="sm" len="sm"/>
            </a:ln>
          </a:top>
          <a:bottom>
            <a:ln w="9525" cap="flat" cmpd="sng">
              <a:solidFill>
                <a:srgbClr val="9E9E9E"/>
              </a:solidFill>
              <a:prstDash val="solid"/>
              <a:round/>
              <a:headEnd type="none" w="sm" len="sm"/>
              <a:tailEnd type="none" w="sm" len="sm"/>
            </a:ln>
          </a:bottom>
          <a:insideH>
            <a:ln w="9525" cap="flat" cmpd="sng">
              <a:solidFill>
                <a:srgbClr val="9E9E9E"/>
              </a:solidFill>
              <a:prstDash val="solid"/>
              <a:round/>
              <a:headEnd type="none" w="sm" len="sm"/>
              <a:tailEnd type="none" w="sm" len="sm"/>
            </a:ln>
          </a:insideH>
          <a:insideV>
            <a:ln w="9525" cap="flat" cmpd="sng">
              <a:solidFill>
                <a:srgbClr val="9E9E9E"/>
              </a:solidFill>
              <a:prstDash val="solid"/>
              <a:round/>
              <a:headEnd type="none" w="sm" len="sm"/>
              <a:tailEnd type="none" w="sm" len="sm"/>
            </a:ln>
          </a:insideV>
        </a:tcBdr>
      </a:tcStyle>
    </a:wholeTbl>
    <a:band1H>
      <a:tcTxStyle/>
      <a:tcStyle>
        <a:tcBdr/>
      </a:tcStyle>
    </a:band1H>
    <a:band2H>
      <a:tcTxStyle/>
      <a:tcStyle>
        <a:tcBdr/>
      </a:tcStyle>
    </a:band2H>
    <a:band1V>
      <a:tcTxStyle/>
      <a:tcStyle>
        <a:tcBdr/>
      </a:tcStyle>
    </a:band1V>
    <a:band2V>
      <a:tcTxStyle/>
      <a:tcStyle>
        <a:tcBdr/>
      </a:tcStyle>
    </a:band2V>
    <a:lastCol>
      <a:tcTxStyle/>
      <a:tcStyle>
        <a:tcBdr/>
      </a:tcStyle>
    </a:lastCol>
    <a:firstCol>
      <a:tcTxStyle/>
      <a:tcStyle>
        <a:tcBdr/>
      </a:tcStyle>
    </a:firstCol>
    <a:lastRow>
      <a:tcTxStyle/>
      <a:tcStyle>
        <a:tcBdr/>
      </a:tcStyle>
    </a:lastRow>
    <a:seCell>
      <a:tcTxStyle/>
      <a:tcStyle>
        <a:tcBdr/>
      </a:tcStyle>
    </a:seCell>
    <a:swCell>
      <a:tcTxStyle/>
      <a:tcStyle>
        <a:tcBdr/>
      </a:tcStyle>
    </a:swCell>
    <a:firstRow>
      <a:tcTxStyle/>
      <a:tcStyle>
        <a:tcBdr/>
      </a:tcStyle>
    </a:firstRow>
    <a:neCell>
      <a:tcTxStyle/>
      <a:tcStyle>
        <a:tcBdr/>
      </a:tcStyle>
    </a:neCell>
    <a:nwCell>
      <a:tcTxStyle/>
      <a:tcStyle>
        <a:tcBdr/>
      </a:tcStyle>
    </a:nwCel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86" d="100"/>
          <a:sy n="86" d="100"/>
        </p:scale>
        <p:origin x="720" y="5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font" Target="fonts/font5.fntdata"/><Relationship Id="rId21" Type="http://schemas.openxmlformats.org/officeDocument/2006/relationships/slide" Target="slides/slide20.xml"/><Relationship Id="rId34" Type="http://schemas.openxmlformats.org/officeDocument/2006/relationships/notesMaster" Target="notesMasters/notesMaster1.xml"/><Relationship Id="rId42" Type="http://schemas.openxmlformats.org/officeDocument/2006/relationships/font" Target="fonts/font8.fntdata"/><Relationship Id="rId47" Type="http://schemas.openxmlformats.org/officeDocument/2006/relationships/font" Target="fonts/font13.fntdata"/><Relationship Id="rId50" Type="http://schemas.openxmlformats.org/officeDocument/2006/relationships/font" Target="fonts/font16.fntdata"/><Relationship Id="rId55"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font" Target="fonts/font4.fntdata"/><Relationship Id="rId46" Type="http://schemas.openxmlformats.org/officeDocument/2006/relationships/font" Target="fonts/font12.fntdata"/><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font" Target="fonts/font7.fntdata"/><Relationship Id="rId54" Type="http://schemas.openxmlformats.org/officeDocument/2006/relationships/font" Target="fonts/font20.fntdata"/><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font" Target="fonts/font3.fntdata"/><Relationship Id="rId40" Type="http://schemas.openxmlformats.org/officeDocument/2006/relationships/font" Target="fonts/font6.fntdata"/><Relationship Id="rId45" Type="http://schemas.openxmlformats.org/officeDocument/2006/relationships/font" Target="fonts/font11.fntdata"/><Relationship Id="rId53" Type="http://schemas.openxmlformats.org/officeDocument/2006/relationships/font" Target="fonts/font19.fntdata"/><Relationship Id="rId58"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font" Target="fonts/font2.fntdata"/><Relationship Id="rId49" Type="http://schemas.openxmlformats.org/officeDocument/2006/relationships/font" Target="fonts/font15.fntdata"/><Relationship Id="rId57"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font" Target="fonts/font10.fntdata"/><Relationship Id="rId52" Type="http://schemas.openxmlformats.org/officeDocument/2006/relationships/font" Target="fonts/font18.fntdata"/><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font" Target="fonts/font1.fntdata"/><Relationship Id="rId43" Type="http://schemas.openxmlformats.org/officeDocument/2006/relationships/font" Target="fonts/font9.fntdata"/><Relationship Id="rId48" Type="http://schemas.openxmlformats.org/officeDocument/2006/relationships/font" Target="fonts/font14.fntdata"/><Relationship Id="rId56" Type="http://schemas.openxmlformats.org/officeDocument/2006/relationships/viewProps" Target="viewProps.xml"/><Relationship Id="rId8" Type="http://schemas.openxmlformats.org/officeDocument/2006/relationships/slide" Target="slides/slide7.xml"/><Relationship Id="rId51" Type="http://schemas.openxmlformats.org/officeDocument/2006/relationships/font" Target="fonts/font17.fntdata"/><Relationship Id="rId3" Type="http://schemas.openxmlformats.org/officeDocument/2006/relationships/slide" Target="slides/slide2.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175" y="685800"/>
            <a:ext cx="60963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317500">
              <a:spcBef>
                <a:spcPts val="0"/>
              </a:spcBef>
              <a:spcAft>
                <a:spcPts val="0"/>
              </a:spcAft>
              <a:buSzPts val="1400"/>
              <a:buChar char="●"/>
              <a:defRPr sz="1100"/>
            </a:lvl1pPr>
            <a:lvl2pPr marL="914400" lvl="1" indent="-317500">
              <a:spcBef>
                <a:spcPts val="0"/>
              </a:spcBef>
              <a:spcAft>
                <a:spcPts val="0"/>
              </a:spcAft>
              <a:buSzPts val="1400"/>
              <a:buChar char="○"/>
              <a:defRPr sz="1100"/>
            </a:lvl2pPr>
            <a:lvl3pPr marL="1371600" lvl="2" indent="-317500">
              <a:spcBef>
                <a:spcPts val="0"/>
              </a:spcBef>
              <a:spcAft>
                <a:spcPts val="0"/>
              </a:spcAft>
              <a:buSzPts val="1400"/>
              <a:buChar char="■"/>
              <a:defRPr sz="1100"/>
            </a:lvl3pPr>
            <a:lvl4pPr marL="1828800" lvl="3" indent="-317500">
              <a:spcBef>
                <a:spcPts val="0"/>
              </a:spcBef>
              <a:spcAft>
                <a:spcPts val="0"/>
              </a:spcAft>
              <a:buSzPts val="1400"/>
              <a:buChar char="●"/>
              <a:defRPr sz="1100"/>
            </a:lvl4pPr>
            <a:lvl5pPr marL="2286000" lvl="4" indent="-317500">
              <a:spcBef>
                <a:spcPts val="0"/>
              </a:spcBef>
              <a:spcAft>
                <a:spcPts val="0"/>
              </a:spcAft>
              <a:buSzPts val="1400"/>
              <a:buChar char="○"/>
              <a:defRPr sz="1100"/>
            </a:lvl5pPr>
            <a:lvl6pPr marL="2743200" lvl="5" indent="-317500">
              <a:spcBef>
                <a:spcPts val="0"/>
              </a:spcBef>
              <a:spcAft>
                <a:spcPts val="0"/>
              </a:spcAft>
              <a:buSzPts val="1400"/>
              <a:buChar char="■"/>
              <a:defRPr sz="1100"/>
            </a:lvl6pPr>
            <a:lvl7pPr marL="3200400" lvl="6" indent="-317500">
              <a:spcBef>
                <a:spcPts val="0"/>
              </a:spcBef>
              <a:spcAft>
                <a:spcPts val="0"/>
              </a:spcAft>
              <a:buSzPts val="1400"/>
              <a:buChar char="●"/>
              <a:defRPr sz="1100"/>
            </a:lvl7pPr>
            <a:lvl8pPr marL="3657600" lvl="7" indent="-317500">
              <a:spcBef>
                <a:spcPts val="0"/>
              </a:spcBef>
              <a:spcAft>
                <a:spcPts val="0"/>
              </a:spcAft>
              <a:buSzPts val="1400"/>
              <a:buChar char="○"/>
              <a:defRPr sz="1100"/>
            </a:lvl8pPr>
            <a:lvl9pPr marL="4114800" lvl="8" indent="-317500">
              <a:spcBef>
                <a:spcPts val="0"/>
              </a:spcBef>
              <a:spcAft>
                <a:spcPts val="0"/>
              </a:spcAft>
              <a:buSzPts val="14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1"/>
        <p:cNvGrpSpPr/>
        <p:nvPr/>
      </p:nvGrpSpPr>
      <p:grpSpPr>
        <a:xfrm>
          <a:off x="0" y="0"/>
          <a:ext cx="0" cy="0"/>
          <a:chOff x="0" y="0"/>
          <a:chExt cx="0" cy="0"/>
        </a:xfrm>
      </p:grpSpPr>
      <p:sp>
        <p:nvSpPr>
          <p:cNvPr id="72" name="Google Shape;72;g35f391192_0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73" name="Google Shape;73;g35f391192_0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26"/>
        <p:cNvGrpSpPr/>
        <p:nvPr/>
      </p:nvGrpSpPr>
      <p:grpSpPr>
        <a:xfrm>
          <a:off x="0" y="0"/>
          <a:ext cx="0" cy="0"/>
          <a:chOff x="0" y="0"/>
          <a:chExt cx="0" cy="0"/>
        </a:xfrm>
      </p:grpSpPr>
      <p:sp>
        <p:nvSpPr>
          <p:cNvPr id="527" name="Google Shape;527;g112ec8f983f_0_41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28" name="Google Shape;528;g112ec8f983f_0_41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33"/>
        <p:cNvGrpSpPr/>
        <p:nvPr/>
      </p:nvGrpSpPr>
      <p:grpSpPr>
        <a:xfrm>
          <a:off x="0" y="0"/>
          <a:ext cx="0" cy="0"/>
          <a:chOff x="0" y="0"/>
          <a:chExt cx="0" cy="0"/>
        </a:xfrm>
      </p:grpSpPr>
      <p:sp>
        <p:nvSpPr>
          <p:cNvPr id="534" name="Google Shape;534;g112ec8f983f_0_42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35" name="Google Shape;535;g112ec8f983f_0_42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40"/>
        <p:cNvGrpSpPr/>
        <p:nvPr/>
      </p:nvGrpSpPr>
      <p:grpSpPr>
        <a:xfrm>
          <a:off x="0" y="0"/>
          <a:ext cx="0" cy="0"/>
          <a:chOff x="0" y="0"/>
          <a:chExt cx="0" cy="0"/>
        </a:xfrm>
      </p:grpSpPr>
      <p:sp>
        <p:nvSpPr>
          <p:cNvPr id="541" name="Google Shape;541;g112ec8f983f_0_437: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42" name="Google Shape;542;g112ec8f983f_0_437: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48"/>
        <p:cNvGrpSpPr/>
        <p:nvPr/>
      </p:nvGrpSpPr>
      <p:grpSpPr>
        <a:xfrm>
          <a:off x="0" y="0"/>
          <a:ext cx="0" cy="0"/>
          <a:chOff x="0" y="0"/>
          <a:chExt cx="0" cy="0"/>
        </a:xfrm>
      </p:grpSpPr>
      <p:sp>
        <p:nvSpPr>
          <p:cNvPr id="549" name="Google Shape;549;g112ec8f983f_0_44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50" name="Google Shape;550;g112ec8f983f_0_44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58"/>
        <p:cNvGrpSpPr/>
        <p:nvPr/>
      </p:nvGrpSpPr>
      <p:grpSpPr>
        <a:xfrm>
          <a:off x="0" y="0"/>
          <a:ext cx="0" cy="0"/>
          <a:chOff x="0" y="0"/>
          <a:chExt cx="0" cy="0"/>
        </a:xfrm>
      </p:grpSpPr>
      <p:sp>
        <p:nvSpPr>
          <p:cNvPr id="559" name="Google Shape;559;g112ec8f983f_0_45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60" name="Google Shape;560;g112ec8f983f_0_453: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lnSpc>
                <a:spcPct val="115000"/>
              </a:lnSpc>
              <a:spcBef>
                <a:spcPts val="0"/>
              </a:spcBef>
              <a:spcAft>
                <a:spcPts val="0"/>
              </a:spcAft>
              <a:buClr>
                <a:schemeClr val="dk1"/>
              </a:buClr>
              <a:buSzPts val="1100"/>
              <a:buFont typeface="Arial"/>
              <a:buNone/>
            </a:pPr>
            <a:r>
              <a:rPr lang="en" sz="900">
                <a:solidFill>
                  <a:schemeClr val="dk1"/>
                </a:solidFill>
              </a:rPr>
              <a:t>Cortese, 2003; Everett,</a:t>
            </a:r>
            <a:endParaRPr sz="900">
              <a:solidFill>
                <a:schemeClr val="dk1"/>
              </a:solidFill>
            </a:endParaRPr>
          </a:p>
          <a:p>
            <a:pPr marL="0" lvl="0" indent="0" algn="l" rtl="0">
              <a:lnSpc>
                <a:spcPct val="115000"/>
              </a:lnSpc>
              <a:spcBef>
                <a:spcPts val="0"/>
              </a:spcBef>
              <a:spcAft>
                <a:spcPts val="0"/>
              </a:spcAft>
              <a:buClr>
                <a:schemeClr val="dk1"/>
              </a:buClr>
              <a:buSzPts val="1100"/>
              <a:buFont typeface="Arial"/>
              <a:buNone/>
            </a:pPr>
            <a:r>
              <a:rPr lang="en" sz="900">
                <a:solidFill>
                  <a:schemeClr val="dk1"/>
                </a:solidFill>
              </a:rPr>
              <a:t>2008; Sterling, 2011</a:t>
            </a:r>
            <a:endParaRPr sz="900">
              <a:solidFill>
                <a:schemeClr val="dk1"/>
              </a:solidFill>
            </a:endParaRPr>
          </a:p>
          <a:p>
            <a:pPr marL="0" lvl="0" indent="0" algn="l" rtl="0">
              <a:spcBef>
                <a:spcPts val="0"/>
              </a:spcBef>
              <a:spcAft>
                <a:spcPts val="0"/>
              </a:spcAft>
              <a:buNone/>
            </a:pP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65"/>
        <p:cNvGrpSpPr/>
        <p:nvPr/>
      </p:nvGrpSpPr>
      <p:grpSpPr>
        <a:xfrm>
          <a:off x="0" y="0"/>
          <a:ext cx="0" cy="0"/>
          <a:chOff x="0" y="0"/>
          <a:chExt cx="0" cy="0"/>
        </a:xfrm>
      </p:grpSpPr>
      <p:sp>
        <p:nvSpPr>
          <p:cNvPr id="566" name="Google Shape;566;g112ec8f983f_0_45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67" name="Google Shape;567;g112ec8f983f_0_45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72"/>
        <p:cNvGrpSpPr/>
        <p:nvPr/>
      </p:nvGrpSpPr>
      <p:grpSpPr>
        <a:xfrm>
          <a:off x="0" y="0"/>
          <a:ext cx="0" cy="0"/>
          <a:chOff x="0" y="0"/>
          <a:chExt cx="0" cy="0"/>
        </a:xfrm>
      </p:grpSpPr>
      <p:sp>
        <p:nvSpPr>
          <p:cNvPr id="573" name="Google Shape;573;g112ec8f983f_0_46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74" name="Google Shape;574;g112ec8f983f_0_46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80"/>
        <p:cNvGrpSpPr/>
        <p:nvPr/>
      </p:nvGrpSpPr>
      <p:grpSpPr>
        <a:xfrm>
          <a:off x="0" y="0"/>
          <a:ext cx="0" cy="0"/>
          <a:chOff x="0" y="0"/>
          <a:chExt cx="0" cy="0"/>
        </a:xfrm>
      </p:grpSpPr>
      <p:sp>
        <p:nvSpPr>
          <p:cNvPr id="581" name="Google Shape;581;g112ec8f983f_0_47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82" name="Google Shape;582;g112ec8f983f_0_473: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87"/>
        <p:cNvGrpSpPr/>
        <p:nvPr/>
      </p:nvGrpSpPr>
      <p:grpSpPr>
        <a:xfrm>
          <a:off x="0" y="0"/>
          <a:ext cx="0" cy="0"/>
          <a:chOff x="0" y="0"/>
          <a:chExt cx="0" cy="0"/>
        </a:xfrm>
      </p:grpSpPr>
      <p:sp>
        <p:nvSpPr>
          <p:cNvPr id="588" name="Google Shape;588;g112ec8f983f_0_47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89" name="Google Shape;589;g112ec8f983f_0_47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95"/>
        <p:cNvGrpSpPr/>
        <p:nvPr/>
      </p:nvGrpSpPr>
      <p:grpSpPr>
        <a:xfrm>
          <a:off x="0" y="0"/>
          <a:ext cx="0" cy="0"/>
          <a:chOff x="0" y="0"/>
          <a:chExt cx="0" cy="0"/>
        </a:xfrm>
      </p:grpSpPr>
      <p:sp>
        <p:nvSpPr>
          <p:cNvPr id="596" name="Google Shape;596;g112ec8f983f_0_48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97" name="Google Shape;597;g112ec8f983f_0_48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8"/>
        <p:cNvGrpSpPr/>
        <p:nvPr/>
      </p:nvGrpSpPr>
      <p:grpSpPr>
        <a:xfrm>
          <a:off x="0" y="0"/>
          <a:ext cx="0" cy="0"/>
          <a:chOff x="0" y="0"/>
          <a:chExt cx="0" cy="0"/>
        </a:xfrm>
      </p:grpSpPr>
      <p:sp>
        <p:nvSpPr>
          <p:cNvPr id="79" name="Google Shape;79;g112ec8f983f_0_59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0" name="Google Shape;80;g112ec8f983f_0_593: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03"/>
        <p:cNvGrpSpPr/>
        <p:nvPr/>
      </p:nvGrpSpPr>
      <p:grpSpPr>
        <a:xfrm>
          <a:off x="0" y="0"/>
          <a:ext cx="0" cy="0"/>
          <a:chOff x="0" y="0"/>
          <a:chExt cx="0" cy="0"/>
        </a:xfrm>
      </p:grpSpPr>
      <p:sp>
        <p:nvSpPr>
          <p:cNvPr id="604" name="Google Shape;604;g112ec8f983f_0_49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05" name="Google Shape;605;g112ec8f983f_0_493: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11"/>
        <p:cNvGrpSpPr/>
        <p:nvPr/>
      </p:nvGrpSpPr>
      <p:grpSpPr>
        <a:xfrm>
          <a:off x="0" y="0"/>
          <a:ext cx="0" cy="0"/>
          <a:chOff x="0" y="0"/>
          <a:chExt cx="0" cy="0"/>
        </a:xfrm>
      </p:grpSpPr>
      <p:sp>
        <p:nvSpPr>
          <p:cNvPr id="612" name="Google Shape;612;g112ec8f983f_0_50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13" name="Google Shape;613;g112ec8f983f_0_50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21"/>
        <p:cNvGrpSpPr/>
        <p:nvPr/>
      </p:nvGrpSpPr>
      <p:grpSpPr>
        <a:xfrm>
          <a:off x="0" y="0"/>
          <a:ext cx="0" cy="0"/>
          <a:chOff x="0" y="0"/>
          <a:chExt cx="0" cy="0"/>
        </a:xfrm>
      </p:grpSpPr>
      <p:sp>
        <p:nvSpPr>
          <p:cNvPr id="622" name="Google Shape;622;g112ec8f983f_0_50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23" name="Google Shape;623;g112ec8f983f_0_50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31"/>
        <p:cNvGrpSpPr/>
        <p:nvPr/>
      </p:nvGrpSpPr>
      <p:grpSpPr>
        <a:xfrm>
          <a:off x="0" y="0"/>
          <a:ext cx="0" cy="0"/>
          <a:chOff x="0" y="0"/>
          <a:chExt cx="0" cy="0"/>
        </a:xfrm>
      </p:grpSpPr>
      <p:sp>
        <p:nvSpPr>
          <p:cNvPr id="632" name="Google Shape;632;g112ec8f983f_0_518: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33" name="Google Shape;633;g112ec8f983f_0_518: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38"/>
        <p:cNvGrpSpPr/>
        <p:nvPr/>
      </p:nvGrpSpPr>
      <p:grpSpPr>
        <a:xfrm>
          <a:off x="0" y="0"/>
          <a:ext cx="0" cy="0"/>
          <a:chOff x="0" y="0"/>
          <a:chExt cx="0" cy="0"/>
        </a:xfrm>
      </p:grpSpPr>
      <p:sp>
        <p:nvSpPr>
          <p:cNvPr id="639" name="Google Shape;639;g112ec8f983f_0_52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40" name="Google Shape;640;g112ec8f983f_0_52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45"/>
        <p:cNvGrpSpPr/>
        <p:nvPr/>
      </p:nvGrpSpPr>
      <p:grpSpPr>
        <a:xfrm>
          <a:off x="0" y="0"/>
          <a:ext cx="0" cy="0"/>
          <a:chOff x="0" y="0"/>
          <a:chExt cx="0" cy="0"/>
        </a:xfrm>
      </p:grpSpPr>
      <p:sp>
        <p:nvSpPr>
          <p:cNvPr id="646" name="Google Shape;646;g112ec8f983f_0_53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47" name="Google Shape;647;g112ec8f983f_0_53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52"/>
        <p:cNvGrpSpPr/>
        <p:nvPr/>
      </p:nvGrpSpPr>
      <p:grpSpPr>
        <a:xfrm>
          <a:off x="0" y="0"/>
          <a:ext cx="0" cy="0"/>
          <a:chOff x="0" y="0"/>
          <a:chExt cx="0" cy="0"/>
        </a:xfrm>
      </p:grpSpPr>
      <p:sp>
        <p:nvSpPr>
          <p:cNvPr id="653" name="Google Shape;653;g112ec8f983f_0_53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54" name="Google Shape;654;g112ec8f983f_0_53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59"/>
        <p:cNvGrpSpPr/>
        <p:nvPr/>
      </p:nvGrpSpPr>
      <p:grpSpPr>
        <a:xfrm>
          <a:off x="0" y="0"/>
          <a:ext cx="0" cy="0"/>
          <a:chOff x="0" y="0"/>
          <a:chExt cx="0" cy="0"/>
        </a:xfrm>
      </p:grpSpPr>
      <p:sp>
        <p:nvSpPr>
          <p:cNvPr id="660" name="Google Shape;660;g112ec8f983f_0_54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61" name="Google Shape;661;g112ec8f983f_0_54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69"/>
        <p:cNvGrpSpPr/>
        <p:nvPr/>
      </p:nvGrpSpPr>
      <p:grpSpPr>
        <a:xfrm>
          <a:off x="0" y="0"/>
          <a:ext cx="0" cy="0"/>
          <a:chOff x="0" y="0"/>
          <a:chExt cx="0" cy="0"/>
        </a:xfrm>
      </p:grpSpPr>
      <p:sp>
        <p:nvSpPr>
          <p:cNvPr id="670" name="Google Shape;670;g112ec8f983f_0_551: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71" name="Google Shape;671;g112ec8f983f_0_551: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77"/>
        <p:cNvGrpSpPr/>
        <p:nvPr/>
      </p:nvGrpSpPr>
      <p:grpSpPr>
        <a:xfrm>
          <a:off x="0" y="0"/>
          <a:ext cx="0" cy="0"/>
          <a:chOff x="0" y="0"/>
          <a:chExt cx="0" cy="0"/>
        </a:xfrm>
      </p:grpSpPr>
      <p:sp>
        <p:nvSpPr>
          <p:cNvPr id="678" name="Google Shape;678;g112ec8f983f_0_55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79" name="Google Shape;679;g112ec8f983f_0_55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76"/>
        <p:cNvGrpSpPr/>
        <p:nvPr/>
      </p:nvGrpSpPr>
      <p:grpSpPr>
        <a:xfrm>
          <a:off x="0" y="0"/>
          <a:ext cx="0" cy="0"/>
          <a:chOff x="0" y="0"/>
          <a:chExt cx="0" cy="0"/>
        </a:xfrm>
      </p:grpSpPr>
      <p:sp>
        <p:nvSpPr>
          <p:cNvPr id="477" name="Google Shape;477;g112ec8f983f_0_348: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478" name="Google Shape;478;g112ec8f983f_0_348: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84"/>
        <p:cNvGrpSpPr/>
        <p:nvPr/>
      </p:nvGrpSpPr>
      <p:grpSpPr>
        <a:xfrm>
          <a:off x="0" y="0"/>
          <a:ext cx="0" cy="0"/>
          <a:chOff x="0" y="0"/>
          <a:chExt cx="0" cy="0"/>
        </a:xfrm>
      </p:grpSpPr>
      <p:sp>
        <p:nvSpPr>
          <p:cNvPr id="685" name="Google Shape;685;g112ec8f983f_0_565: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86" name="Google Shape;686;g112ec8f983f_0_56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91"/>
        <p:cNvGrpSpPr/>
        <p:nvPr/>
      </p:nvGrpSpPr>
      <p:grpSpPr>
        <a:xfrm>
          <a:off x="0" y="0"/>
          <a:ext cx="0" cy="0"/>
          <a:chOff x="0" y="0"/>
          <a:chExt cx="0" cy="0"/>
        </a:xfrm>
      </p:grpSpPr>
      <p:sp>
        <p:nvSpPr>
          <p:cNvPr id="692" name="Google Shape;692;g112ec8f983f_0_571: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93" name="Google Shape;693;g112ec8f983f_0_571: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83"/>
        <p:cNvGrpSpPr/>
        <p:nvPr/>
      </p:nvGrpSpPr>
      <p:grpSpPr>
        <a:xfrm>
          <a:off x="0" y="0"/>
          <a:ext cx="0" cy="0"/>
          <a:chOff x="0" y="0"/>
          <a:chExt cx="0" cy="0"/>
        </a:xfrm>
      </p:grpSpPr>
      <p:sp>
        <p:nvSpPr>
          <p:cNvPr id="484" name="Google Shape;484;g112ec8f983f_0_36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485" name="Google Shape;485;g112ec8f983f_0_36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90"/>
        <p:cNvGrpSpPr/>
        <p:nvPr/>
      </p:nvGrpSpPr>
      <p:grpSpPr>
        <a:xfrm>
          <a:off x="0" y="0"/>
          <a:ext cx="0" cy="0"/>
          <a:chOff x="0" y="0"/>
          <a:chExt cx="0" cy="0"/>
        </a:xfrm>
      </p:grpSpPr>
      <p:sp>
        <p:nvSpPr>
          <p:cNvPr id="491" name="Google Shape;491;g112ec8f983f_0_36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492" name="Google Shape;492;g112ec8f983f_0_36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97"/>
        <p:cNvGrpSpPr/>
        <p:nvPr/>
      </p:nvGrpSpPr>
      <p:grpSpPr>
        <a:xfrm>
          <a:off x="0" y="0"/>
          <a:ext cx="0" cy="0"/>
          <a:chOff x="0" y="0"/>
          <a:chExt cx="0" cy="0"/>
        </a:xfrm>
      </p:grpSpPr>
      <p:sp>
        <p:nvSpPr>
          <p:cNvPr id="498" name="Google Shape;498;g112ec8f983f_0_388: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499" name="Google Shape;499;g112ec8f983f_0_388: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5"/>
        <p:cNvGrpSpPr/>
        <p:nvPr/>
      </p:nvGrpSpPr>
      <p:grpSpPr>
        <a:xfrm>
          <a:off x="0" y="0"/>
          <a:ext cx="0" cy="0"/>
          <a:chOff x="0" y="0"/>
          <a:chExt cx="0" cy="0"/>
        </a:xfrm>
      </p:grpSpPr>
      <p:sp>
        <p:nvSpPr>
          <p:cNvPr id="506" name="Google Shape;506;g112ec8f983f_0_395: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07" name="Google Shape;507;g112ec8f983f_0_39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12"/>
        <p:cNvGrpSpPr/>
        <p:nvPr/>
      </p:nvGrpSpPr>
      <p:grpSpPr>
        <a:xfrm>
          <a:off x="0" y="0"/>
          <a:ext cx="0" cy="0"/>
          <a:chOff x="0" y="0"/>
          <a:chExt cx="0" cy="0"/>
        </a:xfrm>
      </p:grpSpPr>
      <p:sp>
        <p:nvSpPr>
          <p:cNvPr id="513" name="Google Shape;513;g112ec8f983f_0_401: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14" name="Google Shape;514;g112ec8f983f_0_401: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19"/>
        <p:cNvGrpSpPr/>
        <p:nvPr/>
      </p:nvGrpSpPr>
      <p:grpSpPr>
        <a:xfrm>
          <a:off x="0" y="0"/>
          <a:ext cx="0" cy="0"/>
          <a:chOff x="0" y="0"/>
          <a:chExt cx="0" cy="0"/>
        </a:xfrm>
      </p:grpSpPr>
      <p:sp>
        <p:nvSpPr>
          <p:cNvPr id="520" name="Google Shape;520;g112ec8f983f_0_407: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21" name="Google Shape;521;g112ec8f983f_0_407: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457200" lvl="0" indent="-317500" algn="l" rtl="0">
              <a:spcBef>
                <a:spcPts val="0"/>
              </a:spcBef>
              <a:spcAft>
                <a:spcPts val="0"/>
              </a:spcAft>
              <a:buSzPts val="1400"/>
              <a:buChar char="●"/>
            </a:pPr>
            <a:r>
              <a:rPr lang="en"/>
              <a:t>Some belief that you need to process the first step before moving to the second step</a:t>
            </a:r>
            <a:endParaRPr/>
          </a:p>
          <a:p>
            <a:pPr marL="914400" lvl="1" indent="-317500" algn="l" rtl="0">
              <a:spcBef>
                <a:spcPts val="0"/>
              </a:spcBef>
              <a:spcAft>
                <a:spcPts val="0"/>
              </a:spcAft>
              <a:buSzPts val="1400"/>
              <a:buChar char="○"/>
            </a:pPr>
            <a:r>
              <a:rPr lang="en"/>
              <a:t>Knowledge - recognizing and remembering facts, terms, concepts</a:t>
            </a:r>
            <a:endParaRPr/>
          </a:p>
          <a:p>
            <a:pPr marL="914400" lvl="1" indent="-317500" algn="l" rtl="0">
              <a:spcBef>
                <a:spcPts val="0"/>
              </a:spcBef>
              <a:spcAft>
                <a:spcPts val="0"/>
              </a:spcAft>
              <a:buSzPts val="1400"/>
              <a:buChar char="○"/>
            </a:pPr>
            <a:r>
              <a:rPr lang="en"/>
              <a:t>Comprehension - How these facts are organized</a:t>
            </a:r>
            <a:endParaRPr/>
          </a:p>
          <a:p>
            <a:pPr marL="914400" lvl="1" indent="-317500" algn="l" rtl="0">
              <a:spcBef>
                <a:spcPts val="0"/>
              </a:spcBef>
              <a:spcAft>
                <a:spcPts val="0"/>
              </a:spcAft>
              <a:buSzPts val="1400"/>
              <a:buChar char="○"/>
            </a:pPr>
            <a:r>
              <a:rPr lang="en"/>
              <a:t>Application - using these facts to solve problems</a:t>
            </a:r>
            <a:endParaRPr/>
          </a:p>
          <a:p>
            <a:pPr marL="914400" lvl="1" indent="-317500" algn="l" rtl="0">
              <a:spcBef>
                <a:spcPts val="0"/>
              </a:spcBef>
              <a:spcAft>
                <a:spcPts val="0"/>
              </a:spcAft>
              <a:buSzPts val="1400"/>
              <a:buChar char="○"/>
            </a:pPr>
            <a:r>
              <a:rPr lang="en"/>
              <a:t>Analysis - How are these components related to each other</a:t>
            </a:r>
            <a:endParaRPr/>
          </a:p>
          <a:p>
            <a:pPr marL="914400" lvl="1" indent="-317500" algn="l" rtl="0">
              <a:spcBef>
                <a:spcPts val="0"/>
              </a:spcBef>
              <a:spcAft>
                <a:spcPts val="0"/>
              </a:spcAft>
              <a:buSzPts val="1400"/>
              <a:buChar char="○"/>
            </a:pPr>
            <a:r>
              <a:rPr lang="en"/>
              <a:t>Synthesis - Buildings structure or pattern from the facts</a:t>
            </a:r>
            <a:endParaRPr/>
          </a:p>
          <a:p>
            <a:pPr marL="914400" lvl="1" indent="-317500" algn="l" rtl="0">
              <a:spcBef>
                <a:spcPts val="0"/>
              </a:spcBef>
              <a:spcAft>
                <a:spcPts val="0"/>
              </a:spcAft>
              <a:buSzPts val="1400"/>
              <a:buChar char="○"/>
            </a:pPr>
            <a:r>
              <a:rPr lang="en"/>
              <a:t>Evaluation - Presenting and defending opinions by making judgements</a:t>
            </a:r>
            <a:endParaRPr/>
          </a:p>
        </p:txBody>
      </p:sp>
    </p:spTree>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hyperlink" Target="https://creativecommons.org/licenses/by-nc-sa/4.0/?ref=chooser-v1" TargetMode="External"/><Relationship Id="rId2" Type="http://schemas.openxmlformats.org/officeDocument/2006/relationships/hyperlink" Target="http://www.slidescarnival.com" TargetMode="External"/><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type="title">
  <p:cSld name="TITLE">
    <p:spTree>
      <p:nvGrpSpPr>
        <p:cNvPr id="1" name="Shape 11"/>
        <p:cNvGrpSpPr/>
        <p:nvPr/>
      </p:nvGrpSpPr>
      <p:grpSpPr>
        <a:xfrm>
          <a:off x="0" y="0"/>
          <a:ext cx="0" cy="0"/>
          <a:chOff x="0" y="0"/>
          <a:chExt cx="0" cy="0"/>
        </a:xfrm>
      </p:grpSpPr>
      <p:sp>
        <p:nvSpPr>
          <p:cNvPr id="12" name="Google Shape;12;p2"/>
          <p:cNvSpPr/>
          <p:nvPr/>
        </p:nvSpPr>
        <p:spPr>
          <a:xfrm>
            <a:off x="0" y="2571750"/>
            <a:ext cx="9144000" cy="25719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3" name="Google Shape;13;p2"/>
          <p:cNvSpPr txBox="1">
            <a:spLocks noGrp="1"/>
          </p:cNvSpPr>
          <p:nvPr>
            <p:ph type="ctrTitle"/>
          </p:nvPr>
        </p:nvSpPr>
        <p:spPr>
          <a:xfrm>
            <a:off x="702900" y="1361354"/>
            <a:ext cx="3724500" cy="1159800"/>
          </a:xfrm>
          <a:prstGeom prst="rect">
            <a:avLst/>
          </a:prstGeom>
        </p:spPr>
        <p:txBody>
          <a:bodyPr spcFirstLastPara="1" wrap="square" lIns="0" tIns="0" rIns="0" bIns="0" anchor="b" anchorCtr="0">
            <a:noAutofit/>
          </a:bodyPr>
          <a:lstStyle>
            <a:lvl1pPr lvl="0" rtl="0">
              <a:spcBef>
                <a:spcPts val="0"/>
              </a:spcBef>
              <a:spcAft>
                <a:spcPts val="0"/>
              </a:spcAft>
              <a:buSzPts val="3600"/>
              <a:buNone/>
              <a:defRPr sz="3600"/>
            </a:lvl1pPr>
            <a:lvl2pPr lvl="1" rtl="0">
              <a:spcBef>
                <a:spcPts val="0"/>
              </a:spcBef>
              <a:spcAft>
                <a:spcPts val="0"/>
              </a:spcAft>
              <a:buSzPts val="3600"/>
              <a:buNone/>
              <a:defRPr sz="3600"/>
            </a:lvl2pPr>
            <a:lvl3pPr lvl="2" rtl="0">
              <a:spcBef>
                <a:spcPts val="0"/>
              </a:spcBef>
              <a:spcAft>
                <a:spcPts val="0"/>
              </a:spcAft>
              <a:buSzPts val="3600"/>
              <a:buNone/>
              <a:defRPr sz="3600"/>
            </a:lvl3pPr>
            <a:lvl4pPr lvl="3" rtl="0">
              <a:spcBef>
                <a:spcPts val="0"/>
              </a:spcBef>
              <a:spcAft>
                <a:spcPts val="0"/>
              </a:spcAft>
              <a:buSzPts val="3600"/>
              <a:buNone/>
              <a:defRPr sz="3600"/>
            </a:lvl4pPr>
            <a:lvl5pPr lvl="4" rtl="0">
              <a:spcBef>
                <a:spcPts val="0"/>
              </a:spcBef>
              <a:spcAft>
                <a:spcPts val="0"/>
              </a:spcAft>
              <a:buSzPts val="3600"/>
              <a:buNone/>
              <a:defRPr sz="3600"/>
            </a:lvl5pPr>
            <a:lvl6pPr lvl="5" rtl="0">
              <a:spcBef>
                <a:spcPts val="0"/>
              </a:spcBef>
              <a:spcAft>
                <a:spcPts val="0"/>
              </a:spcAft>
              <a:buSzPts val="3600"/>
              <a:buNone/>
              <a:defRPr sz="3600"/>
            </a:lvl6pPr>
            <a:lvl7pPr lvl="6" rtl="0">
              <a:spcBef>
                <a:spcPts val="0"/>
              </a:spcBef>
              <a:spcAft>
                <a:spcPts val="0"/>
              </a:spcAft>
              <a:buSzPts val="3600"/>
              <a:buNone/>
              <a:defRPr sz="3600"/>
            </a:lvl7pPr>
            <a:lvl8pPr lvl="7" rtl="0">
              <a:spcBef>
                <a:spcPts val="0"/>
              </a:spcBef>
              <a:spcAft>
                <a:spcPts val="0"/>
              </a:spcAft>
              <a:buSzPts val="3600"/>
              <a:buNone/>
              <a:defRPr sz="3600"/>
            </a:lvl8pPr>
            <a:lvl9pPr lvl="8" rtl="0">
              <a:spcBef>
                <a:spcPts val="0"/>
              </a:spcBef>
              <a:spcAft>
                <a:spcPts val="0"/>
              </a:spcAft>
              <a:buSzPts val="3600"/>
              <a:buNone/>
              <a:defRPr sz="3600"/>
            </a:lvl9pPr>
          </a:lstStyle>
          <a:p>
            <a:endParaRPr/>
          </a:p>
        </p:txBody>
      </p:sp>
      <p:sp>
        <p:nvSpPr>
          <p:cNvPr id="14" name="Google Shape;14;p2"/>
          <p:cNvSpPr/>
          <p:nvPr/>
        </p:nvSpPr>
        <p:spPr>
          <a:xfrm>
            <a:off x="8227900" y="-1675"/>
            <a:ext cx="916200" cy="916200"/>
          </a:xfrm>
          <a:prstGeom prst="rect">
            <a:avLst/>
          </a:prstGeom>
          <a:solidFill>
            <a:schemeClr val="accen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grpSp>
        <p:nvGrpSpPr>
          <p:cNvPr id="15" name="Google Shape;15;p2"/>
          <p:cNvGrpSpPr/>
          <p:nvPr/>
        </p:nvGrpSpPr>
        <p:grpSpPr>
          <a:xfrm>
            <a:off x="8415734" y="143125"/>
            <a:ext cx="612668" cy="612668"/>
            <a:chOff x="5941025" y="3634400"/>
            <a:chExt cx="467650" cy="467650"/>
          </a:xfrm>
        </p:grpSpPr>
        <p:sp>
          <p:nvSpPr>
            <p:cNvPr id="16" name="Google Shape;16;p2"/>
            <p:cNvSpPr/>
            <p:nvPr/>
          </p:nvSpPr>
          <p:spPr>
            <a:xfrm>
              <a:off x="5941025" y="3634400"/>
              <a:ext cx="467650" cy="467650"/>
            </a:xfrm>
            <a:custGeom>
              <a:avLst/>
              <a:gdLst/>
              <a:ahLst/>
              <a:cxnLst/>
              <a:rect l="l" t="t" r="r" b="b"/>
              <a:pathLst>
                <a:path w="18706" h="18706" fill="none" extrusionOk="0">
                  <a:moveTo>
                    <a:pt x="9353" y="1"/>
                  </a:moveTo>
                  <a:lnTo>
                    <a:pt x="9353" y="1"/>
                  </a:lnTo>
                  <a:lnTo>
                    <a:pt x="8866" y="25"/>
                  </a:lnTo>
                  <a:lnTo>
                    <a:pt x="8403" y="50"/>
                  </a:lnTo>
                  <a:lnTo>
                    <a:pt x="7940" y="123"/>
                  </a:lnTo>
                  <a:lnTo>
                    <a:pt x="7478" y="196"/>
                  </a:lnTo>
                  <a:lnTo>
                    <a:pt x="7015" y="293"/>
                  </a:lnTo>
                  <a:lnTo>
                    <a:pt x="6577" y="439"/>
                  </a:lnTo>
                  <a:lnTo>
                    <a:pt x="6138" y="585"/>
                  </a:lnTo>
                  <a:lnTo>
                    <a:pt x="5724" y="732"/>
                  </a:lnTo>
                  <a:lnTo>
                    <a:pt x="5310" y="926"/>
                  </a:lnTo>
                  <a:lnTo>
                    <a:pt x="4896" y="1146"/>
                  </a:lnTo>
                  <a:lnTo>
                    <a:pt x="4506" y="1365"/>
                  </a:lnTo>
                  <a:lnTo>
                    <a:pt x="4117" y="1608"/>
                  </a:lnTo>
                  <a:lnTo>
                    <a:pt x="3751" y="1876"/>
                  </a:lnTo>
                  <a:lnTo>
                    <a:pt x="3410" y="2144"/>
                  </a:lnTo>
                  <a:lnTo>
                    <a:pt x="3069" y="2436"/>
                  </a:lnTo>
                  <a:lnTo>
                    <a:pt x="2753" y="2753"/>
                  </a:lnTo>
                  <a:lnTo>
                    <a:pt x="2436" y="3070"/>
                  </a:lnTo>
                  <a:lnTo>
                    <a:pt x="2144" y="3411"/>
                  </a:lnTo>
                  <a:lnTo>
                    <a:pt x="1876" y="3752"/>
                  </a:lnTo>
                  <a:lnTo>
                    <a:pt x="1608" y="4117"/>
                  </a:lnTo>
                  <a:lnTo>
                    <a:pt x="1365" y="4507"/>
                  </a:lnTo>
                  <a:lnTo>
                    <a:pt x="1145" y="4896"/>
                  </a:lnTo>
                  <a:lnTo>
                    <a:pt x="926" y="5310"/>
                  </a:lnTo>
                  <a:lnTo>
                    <a:pt x="731" y="5724"/>
                  </a:lnTo>
                  <a:lnTo>
                    <a:pt x="585" y="6138"/>
                  </a:lnTo>
                  <a:lnTo>
                    <a:pt x="439" y="6577"/>
                  </a:lnTo>
                  <a:lnTo>
                    <a:pt x="293" y="7015"/>
                  </a:lnTo>
                  <a:lnTo>
                    <a:pt x="196" y="7478"/>
                  </a:lnTo>
                  <a:lnTo>
                    <a:pt x="123" y="7941"/>
                  </a:lnTo>
                  <a:lnTo>
                    <a:pt x="49" y="8403"/>
                  </a:lnTo>
                  <a:lnTo>
                    <a:pt x="25" y="8866"/>
                  </a:lnTo>
                  <a:lnTo>
                    <a:pt x="1" y="9353"/>
                  </a:lnTo>
                  <a:lnTo>
                    <a:pt x="1" y="9353"/>
                  </a:lnTo>
                  <a:lnTo>
                    <a:pt x="25" y="9840"/>
                  </a:lnTo>
                  <a:lnTo>
                    <a:pt x="49" y="10303"/>
                  </a:lnTo>
                  <a:lnTo>
                    <a:pt x="123" y="10766"/>
                  </a:lnTo>
                  <a:lnTo>
                    <a:pt x="196" y="11229"/>
                  </a:lnTo>
                  <a:lnTo>
                    <a:pt x="293" y="11691"/>
                  </a:lnTo>
                  <a:lnTo>
                    <a:pt x="439" y="12130"/>
                  </a:lnTo>
                  <a:lnTo>
                    <a:pt x="585" y="12568"/>
                  </a:lnTo>
                  <a:lnTo>
                    <a:pt x="731" y="12982"/>
                  </a:lnTo>
                  <a:lnTo>
                    <a:pt x="926" y="13396"/>
                  </a:lnTo>
                  <a:lnTo>
                    <a:pt x="1145" y="13810"/>
                  </a:lnTo>
                  <a:lnTo>
                    <a:pt x="1365" y="14200"/>
                  </a:lnTo>
                  <a:lnTo>
                    <a:pt x="1608" y="14590"/>
                  </a:lnTo>
                  <a:lnTo>
                    <a:pt x="1876" y="14955"/>
                  </a:lnTo>
                  <a:lnTo>
                    <a:pt x="2144" y="15296"/>
                  </a:lnTo>
                  <a:lnTo>
                    <a:pt x="2436" y="15637"/>
                  </a:lnTo>
                  <a:lnTo>
                    <a:pt x="2753" y="15953"/>
                  </a:lnTo>
                  <a:lnTo>
                    <a:pt x="3069" y="16270"/>
                  </a:lnTo>
                  <a:lnTo>
                    <a:pt x="3410" y="16562"/>
                  </a:lnTo>
                  <a:lnTo>
                    <a:pt x="3751" y="16830"/>
                  </a:lnTo>
                  <a:lnTo>
                    <a:pt x="4117" y="17098"/>
                  </a:lnTo>
                  <a:lnTo>
                    <a:pt x="4506" y="17342"/>
                  </a:lnTo>
                  <a:lnTo>
                    <a:pt x="4896" y="17561"/>
                  </a:lnTo>
                  <a:lnTo>
                    <a:pt x="5310" y="17780"/>
                  </a:lnTo>
                  <a:lnTo>
                    <a:pt x="5724" y="17975"/>
                  </a:lnTo>
                  <a:lnTo>
                    <a:pt x="6138" y="18121"/>
                  </a:lnTo>
                  <a:lnTo>
                    <a:pt x="6577" y="18267"/>
                  </a:lnTo>
                  <a:lnTo>
                    <a:pt x="7015" y="18413"/>
                  </a:lnTo>
                  <a:lnTo>
                    <a:pt x="7478" y="18511"/>
                  </a:lnTo>
                  <a:lnTo>
                    <a:pt x="7940" y="18584"/>
                  </a:lnTo>
                  <a:lnTo>
                    <a:pt x="8403" y="18657"/>
                  </a:lnTo>
                  <a:lnTo>
                    <a:pt x="8866" y="18681"/>
                  </a:lnTo>
                  <a:lnTo>
                    <a:pt x="9353" y="18706"/>
                  </a:lnTo>
                  <a:lnTo>
                    <a:pt x="9353" y="18706"/>
                  </a:lnTo>
                  <a:lnTo>
                    <a:pt x="9840" y="18681"/>
                  </a:lnTo>
                  <a:lnTo>
                    <a:pt x="10303" y="18657"/>
                  </a:lnTo>
                  <a:lnTo>
                    <a:pt x="10766" y="18584"/>
                  </a:lnTo>
                  <a:lnTo>
                    <a:pt x="11228" y="18511"/>
                  </a:lnTo>
                  <a:lnTo>
                    <a:pt x="11691" y="18413"/>
                  </a:lnTo>
                  <a:lnTo>
                    <a:pt x="12130" y="18267"/>
                  </a:lnTo>
                  <a:lnTo>
                    <a:pt x="12568" y="18121"/>
                  </a:lnTo>
                  <a:lnTo>
                    <a:pt x="12982" y="17975"/>
                  </a:lnTo>
                  <a:lnTo>
                    <a:pt x="13396" y="17780"/>
                  </a:lnTo>
                  <a:lnTo>
                    <a:pt x="13810" y="17561"/>
                  </a:lnTo>
                  <a:lnTo>
                    <a:pt x="14200" y="17342"/>
                  </a:lnTo>
                  <a:lnTo>
                    <a:pt x="14589" y="17098"/>
                  </a:lnTo>
                  <a:lnTo>
                    <a:pt x="14955" y="16830"/>
                  </a:lnTo>
                  <a:lnTo>
                    <a:pt x="15296" y="16562"/>
                  </a:lnTo>
                  <a:lnTo>
                    <a:pt x="15637" y="16270"/>
                  </a:lnTo>
                  <a:lnTo>
                    <a:pt x="15953" y="15953"/>
                  </a:lnTo>
                  <a:lnTo>
                    <a:pt x="16270" y="15637"/>
                  </a:lnTo>
                  <a:lnTo>
                    <a:pt x="16562" y="15296"/>
                  </a:lnTo>
                  <a:lnTo>
                    <a:pt x="16830" y="14955"/>
                  </a:lnTo>
                  <a:lnTo>
                    <a:pt x="17098" y="14590"/>
                  </a:lnTo>
                  <a:lnTo>
                    <a:pt x="17341" y="14200"/>
                  </a:lnTo>
                  <a:lnTo>
                    <a:pt x="17561" y="13810"/>
                  </a:lnTo>
                  <a:lnTo>
                    <a:pt x="17780" y="13396"/>
                  </a:lnTo>
                  <a:lnTo>
                    <a:pt x="17975" y="12982"/>
                  </a:lnTo>
                  <a:lnTo>
                    <a:pt x="18121" y="12568"/>
                  </a:lnTo>
                  <a:lnTo>
                    <a:pt x="18267" y="12130"/>
                  </a:lnTo>
                  <a:lnTo>
                    <a:pt x="18413" y="11691"/>
                  </a:lnTo>
                  <a:lnTo>
                    <a:pt x="18511" y="11229"/>
                  </a:lnTo>
                  <a:lnTo>
                    <a:pt x="18584" y="10766"/>
                  </a:lnTo>
                  <a:lnTo>
                    <a:pt x="18657" y="10303"/>
                  </a:lnTo>
                  <a:lnTo>
                    <a:pt x="18681" y="9840"/>
                  </a:lnTo>
                  <a:lnTo>
                    <a:pt x="18705" y="9353"/>
                  </a:lnTo>
                  <a:lnTo>
                    <a:pt x="18705" y="9353"/>
                  </a:lnTo>
                  <a:lnTo>
                    <a:pt x="18681" y="8866"/>
                  </a:lnTo>
                  <a:lnTo>
                    <a:pt x="18657" y="8403"/>
                  </a:lnTo>
                  <a:lnTo>
                    <a:pt x="18584" y="7941"/>
                  </a:lnTo>
                  <a:lnTo>
                    <a:pt x="18511" y="7478"/>
                  </a:lnTo>
                  <a:lnTo>
                    <a:pt x="18413" y="7015"/>
                  </a:lnTo>
                  <a:lnTo>
                    <a:pt x="18267" y="6577"/>
                  </a:lnTo>
                  <a:lnTo>
                    <a:pt x="18121" y="6138"/>
                  </a:lnTo>
                  <a:lnTo>
                    <a:pt x="17975" y="5724"/>
                  </a:lnTo>
                  <a:lnTo>
                    <a:pt x="17780" y="5310"/>
                  </a:lnTo>
                  <a:lnTo>
                    <a:pt x="17561" y="4896"/>
                  </a:lnTo>
                  <a:lnTo>
                    <a:pt x="17341" y="4507"/>
                  </a:lnTo>
                  <a:lnTo>
                    <a:pt x="17098" y="4117"/>
                  </a:lnTo>
                  <a:lnTo>
                    <a:pt x="16830" y="3752"/>
                  </a:lnTo>
                  <a:lnTo>
                    <a:pt x="16562" y="3411"/>
                  </a:lnTo>
                  <a:lnTo>
                    <a:pt x="16270" y="3070"/>
                  </a:lnTo>
                  <a:lnTo>
                    <a:pt x="15953" y="2753"/>
                  </a:lnTo>
                  <a:lnTo>
                    <a:pt x="15637" y="2436"/>
                  </a:lnTo>
                  <a:lnTo>
                    <a:pt x="15296" y="2144"/>
                  </a:lnTo>
                  <a:lnTo>
                    <a:pt x="14955" y="1876"/>
                  </a:lnTo>
                  <a:lnTo>
                    <a:pt x="14589" y="1608"/>
                  </a:lnTo>
                  <a:lnTo>
                    <a:pt x="14200" y="1365"/>
                  </a:lnTo>
                  <a:lnTo>
                    <a:pt x="13810" y="1146"/>
                  </a:lnTo>
                  <a:lnTo>
                    <a:pt x="13396" y="926"/>
                  </a:lnTo>
                  <a:lnTo>
                    <a:pt x="12982" y="732"/>
                  </a:lnTo>
                  <a:lnTo>
                    <a:pt x="12568" y="585"/>
                  </a:lnTo>
                  <a:lnTo>
                    <a:pt x="12130" y="439"/>
                  </a:lnTo>
                  <a:lnTo>
                    <a:pt x="11691" y="293"/>
                  </a:lnTo>
                  <a:lnTo>
                    <a:pt x="11228" y="196"/>
                  </a:lnTo>
                  <a:lnTo>
                    <a:pt x="10766" y="123"/>
                  </a:lnTo>
                  <a:lnTo>
                    <a:pt x="10303" y="50"/>
                  </a:lnTo>
                  <a:lnTo>
                    <a:pt x="9840" y="25"/>
                  </a:lnTo>
                  <a:lnTo>
                    <a:pt x="9353" y="1"/>
                  </a:lnTo>
                  <a:lnTo>
                    <a:pt x="9353" y="1"/>
                  </a:lnTo>
                </a:path>
              </a:pathLst>
            </a:custGeom>
            <a:noFill/>
            <a:ln w="9525" cap="rnd" cmpd="sng">
              <a:solidFill>
                <a:schemeClr val="dk1"/>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7" name="Google Shape;17;p2"/>
            <p:cNvSpPr/>
            <p:nvPr/>
          </p:nvSpPr>
          <p:spPr>
            <a:xfrm>
              <a:off x="6211975" y="3753150"/>
              <a:ext cx="19525" cy="18900"/>
            </a:xfrm>
            <a:custGeom>
              <a:avLst/>
              <a:gdLst/>
              <a:ahLst/>
              <a:cxnLst/>
              <a:rect l="l" t="t" r="r" b="b"/>
              <a:pathLst>
                <a:path w="781" h="756" fill="none" extrusionOk="0">
                  <a:moveTo>
                    <a:pt x="585" y="0"/>
                  </a:moveTo>
                  <a:lnTo>
                    <a:pt x="585" y="0"/>
                  </a:lnTo>
                  <a:lnTo>
                    <a:pt x="658" y="24"/>
                  </a:lnTo>
                  <a:lnTo>
                    <a:pt x="707" y="49"/>
                  </a:lnTo>
                  <a:lnTo>
                    <a:pt x="756" y="122"/>
                  </a:lnTo>
                  <a:lnTo>
                    <a:pt x="780" y="195"/>
                  </a:lnTo>
                  <a:lnTo>
                    <a:pt x="780" y="195"/>
                  </a:lnTo>
                  <a:lnTo>
                    <a:pt x="756" y="268"/>
                  </a:lnTo>
                  <a:lnTo>
                    <a:pt x="707" y="390"/>
                  </a:lnTo>
                  <a:lnTo>
                    <a:pt x="658" y="487"/>
                  </a:lnTo>
                  <a:lnTo>
                    <a:pt x="585" y="560"/>
                  </a:lnTo>
                  <a:lnTo>
                    <a:pt x="585" y="560"/>
                  </a:lnTo>
                  <a:lnTo>
                    <a:pt x="488" y="633"/>
                  </a:lnTo>
                  <a:lnTo>
                    <a:pt x="390" y="706"/>
                  </a:lnTo>
                  <a:lnTo>
                    <a:pt x="293" y="755"/>
                  </a:lnTo>
                  <a:lnTo>
                    <a:pt x="196" y="755"/>
                  </a:lnTo>
                  <a:lnTo>
                    <a:pt x="196" y="755"/>
                  </a:lnTo>
                  <a:lnTo>
                    <a:pt x="122" y="755"/>
                  </a:lnTo>
                  <a:lnTo>
                    <a:pt x="74" y="706"/>
                  </a:lnTo>
                  <a:lnTo>
                    <a:pt x="25" y="633"/>
                  </a:lnTo>
                  <a:lnTo>
                    <a:pt x="1" y="560"/>
                  </a:lnTo>
                  <a:lnTo>
                    <a:pt x="1" y="560"/>
                  </a:lnTo>
                  <a:lnTo>
                    <a:pt x="25" y="487"/>
                  </a:lnTo>
                  <a:lnTo>
                    <a:pt x="74" y="390"/>
                  </a:lnTo>
                  <a:lnTo>
                    <a:pt x="122" y="268"/>
                  </a:lnTo>
                  <a:lnTo>
                    <a:pt x="196" y="195"/>
                  </a:lnTo>
                  <a:lnTo>
                    <a:pt x="196" y="195"/>
                  </a:lnTo>
                  <a:lnTo>
                    <a:pt x="293" y="122"/>
                  </a:lnTo>
                  <a:lnTo>
                    <a:pt x="390" y="49"/>
                  </a:lnTo>
                  <a:lnTo>
                    <a:pt x="488" y="24"/>
                  </a:lnTo>
                  <a:lnTo>
                    <a:pt x="585" y="0"/>
                  </a:lnTo>
                  <a:lnTo>
                    <a:pt x="585" y="0"/>
                  </a:lnTo>
                </a:path>
              </a:pathLst>
            </a:custGeom>
            <a:noFill/>
            <a:ln w="9525" cap="rnd" cmpd="sng">
              <a:solidFill>
                <a:schemeClr val="dk1"/>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8" name="Google Shape;18;p2"/>
            <p:cNvSpPr/>
            <p:nvPr/>
          </p:nvSpPr>
          <p:spPr>
            <a:xfrm>
              <a:off x="5943475" y="3695900"/>
              <a:ext cx="177800" cy="351350"/>
            </a:xfrm>
            <a:custGeom>
              <a:avLst/>
              <a:gdLst/>
              <a:ahLst/>
              <a:cxnLst/>
              <a:rect l="l" t="t" r="r" b="b"/>
              <a:pathLst>
                <a:path w="7112" h="14054" fill="none" extrusionOk="0">
                  <a:moveTo>
                    <a:pt x="2582" y="780"/>
                  </a:moveTo>
                  <a:lnTo>
                    <a:pt x="2582" y="780"/>
                  </a:lnTo>
                  <a:lnTo>
                    <a:pt x="2752" y="780"/>
                  </a:lnTo>
                  <a:lnTo>
                    <a:pt x="2752" y="780"/>
                  </a:lnTo>
                  <a:lnTo>
                    <a:pt x="2996" y="780"/>
                  </a:lnTo>
                  <a:lnTo>
                    <a:pt x="3215" y="829"/>
                  </a:lnTo>
                  <a:lnTo>
                    <a:pt x="3386" y="878"/>
                  </a:lnTo>
                  <a:lnTo>
                    <a:pt x="3507" y="951"/>
                  </a:lnTo>
                  <a:lnTo>
                    <a:pt x="3507" y="951"/>
                  </a:lnTo>
                  <a:lnTo>
                    <a:pt x="3605" y="1024"/>
                  </a:lnTo>
                  <a:lnTo>
                    <a:pt x="3702" y="1048"/>
                  </a:lnTo>
                  <a:lnTo>
                    <a:pt x="3800" y="1024"/>
                  </a:lnTo>
                  <a:lnTo>
                    <a:pt x="3897" y="951"/>
                  </a:lnTo>
                  <a:lnTo>
                    <a:pt x="3897" y="951"/>
                  </a:lnTo>
                  <a:lnTo>
                    <a:pt x="3970" y="878"/>
                  </a:lnTo>
                  <a:lnTo>
                    <a:pt x="4092" y="829"/>
                  </a:lnTo>
                  <a:lnTo>
                    <a:pt x="4189" y="780"/>
                  </a:lnTo>
                  <a:lnTo>
                    <a:pt x="4262" y="780"/>
                  </a:lnTo>
                  <a:lnTo>
                    <a:pt x="4262" y="780"/>
                  </a:lnTo>
                  <a:lnTo>
                    <a:pt x="4384" y="731"/>
                  </a:lnTo>
                  <a:lnTo>
                    <a:pt x="4506" y="658"/>
                  </a:lnTo>
                  <a:lnTo>
                    <a:pt x="4676" y="537"/>
                  </a:lnTo>
                  <a:lnTo>
                    <a:pt x="4847" y="390"/>
                  </a:lnTo>
                  <a:lnTo>
                    <a:pt x="4847" y="390"/>
                  </a:lnTo>
                  <a:lnTo>
                    <a:pt x="5042" y="244"/>
                  </a:lnTo>
                  <a:lnTo>
                    <a:pt x="5285" y="123"/>
                  </a:lnTo>
                  <a:lnTo>
                    <a:pt x="5529" y="49"/>
                  </a:lnTo>
                  <a:lnTo>
                    <a:pt x="5797" y="1"/>
                  </a:lnTo>
                  <a:lnTo>
                    <a:pt x="5797" y="1"/>
                  </a:lnTo>
                  <a:lnTo>
                    <a:pt x="5894" y="25"/>
                  </a:lnTo>
                  <a:lnTo>
                    <a:pt x="5992" y="49"/>
                  </a:lnTo>
                  <a:lnTo>
                    <a:pt x="6040" y="74"/>
                  </a:lnTo>
                  <a:lnTo>
                    <a:pt x="6089" y="123"/>
                  </a:lnTo>
                  <a:lnTo>
                    <a:pt x="6089" y="171"/>
                  </a:lnTo>
                  <a:lnTo>
                    <a:pt x="6089" y="244"/>
                  </a:lnTo>
                  <a:lnTo>
                    <a:pt x="6040" y="317"/>
                  </a:lnTo>
                  <a:lnTo>
                    <a:pt x="5992" y="390"/>
                  </a:lnTo>
                  <a:lnTo>
                    <a:pt x="5992" y="390"/>
                  </a:lnTo>
                  <a:lnTo>
                    <a:pt x="5845" y="561"/>
                  </a:lnTo>
                  <a:lnTo>
                    <a:pt x="5772" y="707"/>
                  </a:lnTo>
                  <a:lnTo>
                    <a:pt x="5748" y="853"/>
                  </a:lnTo>
                  <a:lnTo>
                    <a:pt x="5772" y="926"/>
                  </a:lnTo>
                  <a:lnTo>
                    <a:pt x="5797" y="951"/>
                  </a:lnTo>
                  <a:lnTo>
                    <a:pt x="5797" y="951"/>
                  </a:lnTo>
                  <a:lnTo>
                    <a:pt x="5870" y="1048"/>
                  </a:lnTo>
                  <a:lnTo>
                    <a:pt x="5918" y="1145"/>
                  </a:lnTo>
                  <a:lnTo>
                    <a:pt x="5967" y="1243"/>
                  </a:lnTo>
                  <a:lnTo>
                    <a:pt x="5992" y="1340"/>
                  </a:lnTo>
                  <a:lnTo>
                    <a:pt x="5992" y="1340"/>
                  </a:lnTo>
                  <a:lnTo>
                    <a:pt x="5967" y="1438"/>
                  </a:lnTo>
                  <a:lnTo>
                    <a:pt x="5918" y="1535"/>
                  </a:lnTo>
                  <a:lnTo>
                    <a:pt x="5870" y="1633"/>
                  </a:lnTo>
                  <a:lnTo>
                    <a:pt x="5797" y="1730"/>
                  </a:lnTo>
                  <a:lnTo>
                    <a:pt x="5797" y="1730"/>
                  </a:lnTo>
                  <a:lnTo>
                    <a:pt x="5748" y="1754"/>
                  </a:lnTo>
                  <a:lnTo>
                    <a:pt x="5699" y="1754"/>
                  </a:lnTo>
                  <a:lnTo>
                    <a:pt x="5553" y="1754"/>
                  </a:lnTo>
                  <a:lnTo>
                    <a:pt x="5383" y="1657"/>
                  </a:lnTo>
                  <a:lnTo>
                    <a:pt x="5212" y="1535"/>
                  </a:lnTo>
                  <a:lnTo>
                    <a:pt x="5212" y="1535"/>
                  </a:lnTo>
                  <a:lnTo>
                    <a:pt x="5066" y="1389"/>
                  </a:lnTo>
                  <a:lnTo>
                    <a:pt x="4896" y="1316"/>
                  </a:lnTo>
                  <a:lnTo>
                    <a:pt x="4749" y="1292"/>
                  </a:lnTo>
                  <a:lnTo>
                    <a:pt x="4701" y="1316"/>
                  </a:lnTo>
                  <a:lnTo>
                    <a:pt x="4652" y="1340"/>
                  </a:lnTo>
                  <a:lnTo>
                    <a:pt x="4652" y="1340"/>
                  </a:lnTo>
                  <a:lnTo>
                    <a:pt x="4555" y="1413"/>
                  </a:lnTo>
                  <a:lnTo>
                    <a:pt x="4457" y="1486"/>
                  </a:lnTo>
                  <a:lnTo>
                    <a:pt x="4360" y="1511"/>
                  </a:lnTo>
                  <a:lnTo>
                    <a:pt x="4262" y="1535"/>
                  </a:lnTo>
                  <a:lnTo>
                    <a:pt x="4262" y="1535"/>
                  </a:lnTo>
                  <a:lnTo>
                    <a:pt x="4116" y="1559"/>
                  </a:lnTo>
                  <a:lnTo>
                    <a:pt x="4043" y="1584"/>
                  </a:lnTo>
                  <a:lnTo>
                    <a:pt x="3994" y="1633"/>
                  </a:lnTo>
                  <a:lnTo>
                    <a:pt x="3994" y="1633"/>
                  </a:lnTo>
                  <a:lnTo>
                    <a:pt x="3946" y="1657"/>
                  </a:lnTo>
                  <a:lnTo>
                    <a:pt x="3873" y="1681"/>
                  </a:lnTo>
                  <a:lnTo>
                    <a:pt x="3702" y="1730"/>
                  </a:lnTo>
                  <a:lnTo>
                    <a:pt x="3702" y="1730"/>
                  </a:lnTo>
                  <a:lnTo>
                    <a:pt x="3605" y="1730"/>
                  </a:lnTo>
                  <a:lnTo>
                    <a:pt x="3507" y="1779"/>
                  </a:lnTo>
                  <a:lnTo>
                    <a:pt x="3410" y="1827"/>
                  </a:lnTo>
                  <a:lnTo>
                    <a:pt x="3312" y="1900"/>
                  </a:lnTo>
                  <a:lnTo>
                    <a:pt x="3312" y="1900"/>
                  </a:lnTo>
                  <a:lnTo>
                    <a:pt x="3288" y="1949"/>
                  </a:lnTo>
                  <a:lnTo>
                    <a:pt x="3288" y="2022"/>
                  </a:lnTo>
                  <a:lnTo>
                    <a:pt x="3288" y="2144"/>
                  </a:lnTo>
                  <a:lnTo>
                    <a:pt x="3386" y="2314"/>
                  </a:lnTo>
                  <a:lnTo>
                    <a:pt x="3507" y="2485"/>
                  </a:lnTo>
                  <a:lnTo>
                    <a:pt x="3507" y="2485"/>
                  </a:lnTo>
                  <a:lnTo>
                    <a:pt x="3605" y="2558"/>
                  </a:lnTo>
                  <a:lnTo>
                    <a:pt x="3702" y="2582"/>
                  </a:lnTo>
                  <a:lnTo>
                    <a:pt x="3800" y="2607"/>
                  </a:lnTo>
                  <a:lnTo>
                    <a:pt x="3921" y="2607"/>
                  </a:lnTo>
                  <a:lnTo>
                    <a:pt x="4043" y="2582"/>
                  </a:lnTo>
                  <a:lnTo>
                    <a:pt x="4141" y="2534"/>
                  </a:lnTo>
                  <a:lnTo>
                    <a:pt x="4262" y="2461"/>
                  </a:lnTo>
                  <a:lnTo>
                    <a:pt x="4360" y="2388"/>
                  </a:lnTo>
                  <a:lnTo>
                    <a:pt x="4360" y="2388"/>
                  </a:lnTo>
                  <a:lnTo>
                    <a:pt x="4555" y="2193"/>
                  </a:lnTo>
                  <a:lnTo>
                    <a:pt x="4749" y="2047"/>
                  </a:lnTo>
                  <a:lnTo>
                    <a:pt x="4920" y="1949"/>
                  </a:lnTo>
                  <a:lnTo>
                    <a:pt x="5042" y="1900"/>
                  </a:lnTo>
                  <a:lnTo>
                    <a:pt x="5042" y="1900"/>
                  </a:lnTo>
                  <a:lnTo>
                    <a:pt x="5115" y="1925"/>
                  </a:lnTo>
                  <a:lnTo>
                    <a:pt x="5163" y="1974"/>
                  </a:lnTo>
                  <a:lnTo>
                    <a:pt x="5212" y="2022"/>
                  </a:lnTo>
                  <a:lnTo>
                    <a:pt x="5212" y="2095"/>
                  </a:lnTo>
                  <a:lnTo>
                    <a:pt x="5212" y="2095"/>
                  </a:lnTo>
                  <a:lnTo>
                    <a:pt x="5236" y="2168"/>
                  </a:lnTo>
                  <a:lnTo>
                    <a:pt x="5285" y="2241"/>
                  </a:lnTo>
                  <a:lnTo>
                    <a:pt x="5334" y="2266"/>
                  </a:lnTo>
                  <a:lnTo>
                    <a:pt x="5407" y="2290"/>
                  </a:lnTo>
                  <a:lnTo>
                    <a:pt x="5407" y="2290"/>
                  </a:lnTo>
                  <a:lnTo>
                    <a:pt x="5504" y="2314"/>
                  </a:lnTo>
                  <a:lnTo>
                    <a:pt x="5602" y="2339"/>
                  </a:lnTo>
                  <a:lnTo>
                    <a:pt x="5699" y="2412"/>
                  </a:lnTo>
                  <a:lnTo>
                    <a:pt x="5797" y="2485"/>
                  </a:lnTo>
                  <a:lnTo>
                    <a:pt x="5797" y="2485"/>
                  </a:lnTo>
                  <a:lnTo>
                    <a:pt x="5845" y="2558"/>
                  </a:lnTo>
                  <a:lnTo>
                    <a:pt x="5870" y="2680"/>
                  </a:lnTo>
                  <a:lnTo>
                    <a:pt x="5845" y="2777"/>
                  </a:lnTo>
                  <a:lnTo>
                    <a:pt x="5797" y="2850"/>
                  </a:lnTo>
                  <a:lnTo>
                    <a:pt x="5797" y="2850"/>
                  </a:lnTo>
                  <a:lnTo>
                    <a:pt x="5699" y="2923"/>
                  </a:lnTo>
                  <a:lnTo>
                    <a:pt x="5602" y="2996"/>
                  </a:lnTo>
                  <a:lnTo>
                    <a:pt x="5504" y="3045"/>
                  </a:lnTo>
                  <a:lnTo>
                    <a:pt x="5407" y="3045"/>
                  </a:lnTo>
                  <a:lnTo>
                    <a:pt x="5407" y="3045"/>
                  </a:lnTo>
                  <a:lnTo>
                    <a:pt x="5310" y="3069"/>
                  </a:lnTo>
                  <a:lnTo>
                    <a:pt x="5163" y="3167"/>
                  </a:lnTo>
                  <a:lnTo>
                    <a:pt x="4993" y="3289"/>
                  </a:lnTo>
                  <a:lnTo>
                    <a:pt x="4847" y="3435"/>
                  </a:lnTo>
                  <a:lnTo>
                    <a:pt x="4847" y="3435"/>
                  </a:lnTo>
                  <a:lnTo>
                    <a:pt x="4676" y="3581"/>
                  </a:lnTo>
                  <a:lnTo>
                    <a:pt x="4506" y="3703"/>
                  </a:lnTo>
                  <a:lnTo>
                    <a:pt x="4384" y="3776"/>
                  </a:lnTo>
                  <a:lnTo>
                    <a:pt x="4262" y="3800"/>
                  </a:lnTo>
                  <a:lnTo>
                    <a:pt x="4262" y="3800"/>
                  </a:lnTo>
                  <a:lnTo>
                    <a:pt x="4141" y="3849"/>
                  </a:lnTo>
                  <a:lnTo>
                    <a:pt x="3970" y="3971"/>
                  </a:lnTo>
                  <a:lnTo>
                    <a:pt x="3726" y="4165"/>
                  </a:lnTo>
                  <a:lnTo>
                    <a:pt x="3483" y="4409"/>
                  </a:lnTo>
                  <a:lnTo>
                    <a:pt x="3142" y="4750"/>
                  </a:lnTo>
                  <a:lnTo>
                    <a:pt x="3142" y="4750"/>
                  </a:lnTo>
                  <a:lnTo>
                    <a:pt x="3020" y="4847"/>
                  </a:lnTo>
                  <a:lnTo>
                    <a:pt x="2874" y="4969"/>
                  </a:lnTo>
                  <a:lnTo>
                    <a:pt x="2557" y="5164"/>
                  </a:lnTo>
                  <a:lnTo>
                    <a:pt x="2265" y="5286"/>
                  </a:lnTo>
                  <a:lnTo>
                    <a:pt x="2119" y="5310"/>
                  </a:lnTo>
                  <a:lnTo>
                    <a:pt x="1997" y="5335"/>
                  </a:lnTo>
                  <a:lnTo>
                    <a:pt x="1997" y="5335"/>
                  </a:lnTo>
                  <a:lnTo>
                    <a:pt x="1754" y="5335"/>
                  </a:lnTo>
                  <a:lnTo>
                    <a:pt x="1535" y="5383"/>
                  </a:lnTo>
                  <a:lnTo>
                    <a:pt x="1364" y="5456"/>
                  </a:lnTo>
                  <a:lnTo>
                    <a:pt x="1242" y="5529"/>
                  </a:lnTo>
                  <a:lnTo>
                    <a:pt x="1242" y="5529"/>
                  </a:lnTo>
                  <a:lnTo>
                    <a:pt x="1169" y="5602"/>
                  </a:lnTo>
                  <a:lnTo>
                    <a:pt x="1096" y="5700"/>
                  </a:lnTo>
                  <a:lnTo>
                    <a:pt x="1047" y="5797"/>
                  </a:lnTo>
                  <a:lnTo>
                    <a:pt x="1047" y="5895"/>
                  </a:lnTo>
                  <a:lnTo>
                    <a:pt x="1047" y="5895"/>
                  </a:lnTo>
                  <a:lnTo>
                    <a:pt x="1047" y="5992"/>
                  </a:lnTo>
                  <a:lnTo>
                    <a:pt x="1096" y="6090"/>
                  </a:lnTo>
                  <a:lnTo>
                    <a:pt x="1169" y="6187"/>
                  </a:lnTo>
                  <a:lnTo>
                    <a:pt x="1242" y="6284"/>
                  </a:lnTo>
                  <a:lnTo>
                    <a:pt x="1242" y="6284"/>
                  </a:lnTo>
                  <a:lnTo>
                    <a:pt x="1315" y="6357"/>
                  </a:lnTo>
                  <a:lnTo>
                    <a:pt x="1413" y="6406"/>
                  </a:lnTo>
                  <a:lnTo>
                    <a:pt x="1535" y="6455"/>
                  </a:lnTo>
                  <a:lnTo>
                    <a:pt x="1608" y="6455"/>
                  </a:lnTo>
                  <a:lnTo>
                    <a:pt x="1608" y="6455"/>
                  </a:lnTo>
                  <a:lnTo>
                    <a:pt x="1729" y="6504"/>
                  </a:lnTo>
                  <a:lnTo>
                    <a:pt x="1876" y="6601"/>
                  </a:lnTo>
                  <a:lnTo>
                    <a:pt x="2070" y="6747"/>
                  </a:lnTo>
                  <a:lnTo>
                    <a:pt x="2290" y="6942"/>
                  </a:lnTo>
                  <a:lnTo>
                    <a:pt x="2290" y="6942"/>
                  </a:lnTo>
                  <a:lnTo>
                    <a:pt x="2484" y="7137"/>
                  </a:lnTo>
                  <a:lnTo>
                    <a:pt x="2679" y="7283"/>
                  </a:lnTo>
                  <a:lnTo>
                    <a:pt x="2825" y="7380"/>
                  </a:lnTo>
                  <a:lnTo>
                    <a:pt x="2947" y="7405"/>
                  </a:lnTo>
                  <a:lnTo>
                    <a:pt x="2947" y="7405"/>
                  </a:lnTo>
                  <a:lnTo>
                    <a:pt x="3093" y="7380"/>
                  </a:lnTo>
                  <a:lnTo>
                    <a:pt x="3166" y="7356"/>
                  </a:lnTo>
                  <a:lnTo>
                    <a:pt x="3239" y="7332"/>
                  </a:lnTo>
                  <a:lnTo>
                    <a:pt x="3239" y="7332"/>
                  </a:lnTo>
                  <a:lnTo>
                    <a:pt x="3288" y="7283"/>
                  </a:lnTo>
                  <a:lnTo>
                    <a:pt x="3410" y="7259"/>
                  </a:lnTo>
                  <a:lnTo>
                    <a:pt x="3556" y="7234"/>
                  </a:lnTo>
                  <a:lnTo>
                    <a:pt x="3702" y="7234"/>
                  </a:lnTo>
                  <a:lnTo>
                    <a:pt x="3702" y="7234"/>
                  </a:lnTo>
                  <a:lnTo>
                    <a:pt x="3873" y="7234"/>
                  </a:lnTo>
                  <a:lnTo>
                    <a:pt x="4019" y="7283"/>
                  </a:lnTo>
                  <a:lnTo>
                    <a:pt x="4165" y="7332"/>
                  </a:lnTo>
                  <a:lnTo>
                    <a:pt x="4262" y="7429"/>
                  </a:lnTo>
                  <a:lnTo>
                    <a:pt x="4262" y="7429"/>
                  </a:lnTo>
                  <a:lnTo>
                    <a:pt x="4360" y="7502"/>
                  </a:lnTo>
                  <a:lnTo>
                    <a:pt x="4457" y="7551"/>
                  </a:lnTo>
                  <a:lnTo>
                    <a:pt x="4555" y="7600"/>
                  </a:lnTo>
                  <a:lnTo>
                    <a:pt x="4652" y="7600"/>
                  </a:lnTo>
                  <a:lnTo>
                    <a:pt x="4652" y="7600"/>
                  </a:lnTo>
                  <a:lnTo>
                    <a:pt x="4749" y="7648"/>
                  </a:lnTo>
                  <a:lnTo>
                    <a:pt x="4896" y="7721"/>
                  </a:lnTo>
                  <a:lnTo>
                    <a:pt x="5066" y="7843"/>
                  </a:lnTo>
                  <a:lnTo>
                    <a:pt x="5212" y="7989"/>
                  </a:lnTo>
                  <a:lnTo>
                    <a:pt x="5212" y="7989"/>
                  </a:lnTo>
                  <a:lnTo>
                    <a:pt x="5383" y="8135"/>
                  </a:lnTo>
                  <a:lnTo>
                    <a:pt x="5553" y="8257"/>
                  </a:lnTo>
                  <a:lnTo>
                    <a:pt x="5699" y="8330"/>
                  </a:lnTo>
                  <a:lnTo>
                    <a:pt x="5797" y="8355"/>
                  </a:lnTo>
                  <a:lnTo>
                    <a:pt x="5797" y="8355"/>
                  </a:lnTo>
                  <a:lnTo>
                    <a:pt x="5870" y="8379"/>
                  </a:lnTo>
                  <a:lnTo>
                    <a:pt x="5992" y="8428"/>
                  </a:lnTo>
                  <a:lnTo>
                    <a:pt x="6089" y="8476"/>
                  </a:lnTo>
                  <a:lnTo>
                    <a:pt x="6162" y="8549"/>
                  </a:lnTo>
                  <a:lnTo>
                    <a:pt x="6162" y="8549"/>
                  </a:lnTo>
                  <a:lnTo>
                    <a:pt x="6259" y="8622"/>
                  </a:lnTo>
                  <a:lnTo>
                    <a:pt x="6357" y="8695"/>
                  </a:lnTo>
                  <a:lnTo>
                    <a:pt x="6454" y="8720"/>
                  </a:lnTo>
                  <a:lnTo>
                    <a:pt x="6552" y="8744"/>
                  </a:lnTo>
                  <a:lnTo>
                    <a:pt x="6552" y="8744"/>
                  </a:lnTo>
                  <a:lnTo>
                    <a:pt x="6649" y="8769"/>
                  </a:lnTo>
                  <a:lnTo>
                    <a:pt x="6747" y="8793"/>
                  </a:lnTo>
                  <a:lnTo>
                    <a:pt x="6844" y="8866"/>
                  </a:lnTo>
                  <a:lnTo>
                    <a:pt x="6941" y="8939"/>
                  </a:lnTo>
                  <a:lnTo>
                    <a:pt x="6941" y="8939"/>
                  </a:lnTo>
                  <a:lnTo>
                    <a:pt x="7014" y="9036"/>
                  </a:lnTo>
                  <a:lnTo>
                    <a:pt x="7063" y="9134"/>
                  </a:lnTo>
                  <a:lnTo>
                    <a:pt x="7112" y="9231"/>
                  </a:lnTo>
                  <a:lnTo>
                    <a:pt x="7112" y="9304"/>
                  </a:lnTo>
                  <a:lnTo>
                    <a:pt x="7112" y="9304"/>
                  </a:lnTo>
                  <a:lnTo>
                    <a:pt x="7112" y="9402"/>
                  </a:lnTo>
                  <a:lnTo>
                    <a:pt x="7063" y="9499"/>
                  </a:lnTo>
                  <a:lnTo>
                    <a:pt x="7014" y="9597"/>
                  </a:lnTo>
                  <a:lnTo>
                    <a:pt x="6941" y="9694"/>
                  </a:lnTo>
                  <a:lnTo>
                    <a:pt x="6941" y="9694"/>
                  </a:lnTo>
                  <a:lnTo>
                    <a:pt x="6868" y="9791"/>
                  </a:lnTo>
                  <a:lnTo>
                    <a:pt x="6795" y="9889"/>
                  </a:lnTo>
                  <a:lnTo>
                    <a:pt x="6747" y="9986"/>
                  </a:lnTo>
                  <a:lnTo>
                    <a:pt x="6747" y="10084"/>
                  </a:lnTo>
                  <a:lnTo>
                    <a:pt x="6747" y="10084"/>
                  </a:lnTo>
                  <a:lnTo>
                    <a:pt x="6722" y="10181"/>
                  </a:lnTo>
                  <a:lnTo>
                    <a:pt x="6625" y="10327"/>
                  </a:lnTo>
                  <a:lnTo>
                    <a:pt x="6503" y="10473"/>
                  </a:lnTo>
                  <a:lnTo>
                    <a:pt x="6357" y="10644"/>
                  </a:lnTo>
                  <a:lnTo>
                    <a:pt x="6357" y="10644"/>
                  </a:lnTo>
                  <a:lnTo>
                    <a:pt x="6211" y="10814"/>
                  </a:lnTo>
                  <a:lnTo>
                    <a:pt x="6089" y="10961"/>
                  </a:lnTo>
                  <a:lnTo>
                    <a:pt x="6016" y="11107"/>
                  </a:lnTo>
                  <a:lnTo>
                    <a:pt x="5992" y="11204"/>
                  </a:lnTo>
                  <a:lnTo>
                    <a:pt x="5992" y="11204"/>
                  </a:lnTo>
                  <a:lnTo>
                    <a:pt x="5943" y="11326"/>
                  </a:lnTo>
                  <a:lnTo>
                    <a:pt x="5870" y="11472"/>
                  </a:lnTo>
                  <a:lnTo>
                    <a:pt x="5748" y="11618"/>
                  </a:lnTo>
                  <a:lnTo>
                    <a:pt x="5602" y="11789"/>
                  </a:lnTo>
                  <a:lnTo>
                    <a:pt x="5602" y="11789"/>
                  </a:lnTo>
                  <a:lnTo>
                    <a:pt x="5456" y="11935"/>
                  </a:lnTo>
                  <a:lnTo>
                    <a:pt x="5334" y="12105"/>
                  </a:lnTo>
                  <a:lnTo>
                    <a:pt x="5261" y="12251"/>
                  </a:lnTo>
                  <a:lnTo>
                    <a:pt x="5212" y="12349"/>
                  </a:lnTo>
                  <a:lnTo>
                    <a:pt x="5212" y="12349"/>
                  </a:lnTo>
                  <a:lnTo>
                    <a:pt x="5188" y="12446"/>
                  </a:lnTo>
                  <a:lnTo>
                    <a:pt x="5139" y="12568"/>
                  </a:lnTo>
                  <a:lnTo>
                    <a:pt x="5042" y="12714"/>
                  </a:lnTo>
                  <a:lnTo>
                    <a:pt x="4944" y="12836"/>
                  </a:lnTo>
                  <a:lnTo>
                    <a:pt x="4944" y="12836"/>
                  </a:lnTo>
                  <a:lnTo>
                    <a:pt x="4822" y="12958"/>
                  </a:lnTo>
                  <a:lnTo>
                    <a:pt x="4725" y="13079"/>
                  </a:lnTo>
                  <a:lnTo>
                    <a:pt x="4676" y="13201"/>
                  </a:lnTo>
                  <a:lnTo>
                    <a:pt x="4652" y="13299"/>
                  </a:lnTo>
                  <a:lnTo>
                    <a:pt x="4652" y="13299"/>
                  </a:lnTo>
                  <a:lnTo>
                    <a:pt x="4676" y="13469"/>
                  </a:lnTo>
                  <a:lnTo>
                    <a:pt x="4701" y="13542"/>
                  </a:lnTo>
                  <a:lnTo>
                    <a:pt x="4749" y="13591"/>
                  </a:lnTo>
                  <a:lnTo>
                    <a:pt x="4749" y="13591"/>
                  </a:lnTo>
                  <a:lnTo>
                    <a:pt x="4774" y="13640"/>
                  </a:lnTo>
                  <a:lnTo>
                    <a:pt x="4822" y="13713"/>
                  </a:lnTo>
                  <a:lnTo>
                    <a:pt x="4847" y="13883"/>
                  </a:lnTo>
                  <a:lnTo>
                    <a:pt x="4847" y="13883"/>
                  </a:lnTo>
                  <a:lnTo>
                    <a:pt x="4822" y="13956"/>
                  </a:lnTo>
                  <a:lnTo>
                    <a:pt x="4774" y="14005"/>
                  </a:lnTo>
                  <a:lnTo>
                    <a:pt x="4725" y="14054"/>
                  </a:lnTo>
                  <a:lnTo>
                    <a:pt x="4652" y="14054"/>
                  </a:lnTo>
                  <a:lnTo>
                    <a:pt x="4652" y="14054"/>
                  </a:lnTo>
                  <a:lnTo>
                    <a:pt x="4555" y="14054"/>
                  </a:lnTo>
                  <a:lnTo>
                    <a:pt x="4457" y="14005"/>
                  </a:lnTo>
                  <a:lnTo>
                    <a:pt x="4360" y="13956"/>
                  </a:lnTo>
                  <a:lnTo>
                    <a:pt x="4262" y="13883"/>
                  </a:lnTo>
                  <a:lnTo>
                    <a:pt x="4262" y="13883"/>
                  </a:lnTo>
                  <a:lnTo>
                    <a:pt x="4189" y="13761"/>
                  </a:lnTo>
                  <a:lnTo>
                    <a:pt x="4141" y="13615"/>
                  </a:lnTo>
                  <a:lnTo>
                    <a:pt x="4092" y="13469"/>
                  </a:lnTo>
                  <a:lnTo>
                    <a:pt x="4092" y="13299"/>
                  </a:lnTo>
                  <a:lnTo>
                    <a:pt x="4092" y="13299"/>
                  </a:lnTo>
                  <a:lnTo>
                    <a:pt x="4067" y="13152"/>
                  </a:lnTo>
                  <a:lnTo>
                    <a:pt x="4019" y="12982"/>
                  </a:lnTo>
                  <a:lnTo>
                    <a:pt x="3970" y="12836"/>
                  </a:lnTo>
                  <a:lnTo>
                    <a:pt x="3897" y="12738"/>
                  </a:lnTo>
                  <a:lnTo>
                    <a:pt x="3897" y="12738"/>
                  </a:lnTo>
                  <a:lnTo>
                    <a:pt x="3848" y="12690"/>
                  </a:lnTo>
                  <a:lnTo>
                    <a:pt x="3824" y="12592"/>
                  </a:lnTo>
                  <a:lnTo>
                    <a:pt x="3751" y="12349"/>
                  </a:lnTo>
                  <a:lnTo>
                    <a:pt x="3726" y="12056"/>
                  </a:lnTo>
                  <a:lnTo>
                    <a:pt x="3702" y="11716"/>
                  </a:lnTo>
                  <a:lnTo>
                    <a:pt x="3702" y="11472"/>
                  </a:lnTo>
                  <a:lnTo>
                    <a:pt x="3702" y="11472"/>
                  </a:lnTo>
                  <a:lnTo>
                    <a:pt x="3702" y="11301"/>
                  </a:lnTo>
                  <a:lnTo>
                    <a:pt x="3653" y="11107"/>
                  </a:lnTo>
                  <a:lnTo>
                    <a:pt x="3629" y="10936"/>
                  </a:lnTo>
                  <a:lnTo>
                    <a:pt x="3556" y="10741"/>
                  </a:lnTo>
                  <a:lnTo>
                    <a:pt x="3483" y="10571"/>
                  </a:lnTo>
                  <a:lnTo>
                    <a:pt x="3410" y="10425"/>
                  </a:lnTo>
                  <a:lnTo>
                    <a:pt x="3312" y="10279"/>
                  </a:lnTo>
                  <a:lnTo>
                    <a:pt x="3239" y="10181"/>
                  </a:lnTo>
                  <a:lnTo>
                    <a:pt x="3239" y="10181"/>
                  </a:lnTo>
                  <a:lnTo>
                    <a:pt x="3045" y="9962"/>
                  </a:lnTo>
                  <a:lnTo>
                    <a:pt x="2898" y="9767"/>
                  </a:lnTo>
                  <a:lnTo>
                    <a:pt x="2801" y="9621"/>
                  </a:lnTo>
                  <a:lnTo>
                    <a:pt x="2752" y="9499"/>
                  </a:lnTo>
                  <a:lnTo>
                    <a:pt x="2752" y="9499"/>
                  </a:lnTo>
                  <a:lnTo>
                    <a:pt x="2728" y="9353"/>
                  </a:lnTo>
                  <a:lnTo>
                    <a:pt x="2704" y="9280"/>
                  </a:lnTo>
                  <a:lnTo>
                    <a:pt x="2655" y="9231"/>
                  </a:lnTo>
                  <a:lnTo>
                    <a:pt x="2655" y="9231"/>
                  </a:lnTo>
                  <a:lnTo>
                    <a:pt x="2631" y="9158"/>
                  </a:lnTo>
                  <a:lnTo>
                    <a:pt x="2582" y="9036"/>
                  </a:lnTo>
                  <a:lnTo>
                    <a:pt x="2582" y="8890"/>
                  </a:lnTo>
                  <a:lnTo>
                    <a:pt x="2557" y="8744"/>
                  </a:lnTo>
                  <a:lnTo>
                    <a:pt x="2557" y="8744"/>
                  </a:lnTo>
                  <a:lnTo>
                    <a:pt x="2582" y="8598"/>
                  </a:lnTo>
                  <a:lnTo>
                    <a:pt x="2582" y="8452"/>
                  </a:lnTo>
                  <a:lnTo>
                    <a:pt x="2631" y="8330"/>
                  </a:lnTo>
                  <a:lnTo>
                    <a:pt x="2655" y="8281"/>
                  </a:lnTo>
                  <a:lnTo>
                    <a:pt x="2655" y="8281"/>
                  </a:lnTo>
                  <a:lnTo>
                    <a:pt x="2704" y="8208"/>
                  </a:lnTo>
                  <a:lnTo>
                    <a:pt x="2728" y="8160"/>
                  </a:lnTo>
                  <a:lnTo>
                    <a:pt x="2752" y="7989"/>
                  </a:lnTo>
                  <a:lnTo>
                    <a:pt x="2752" y="7989"/>
                  </a:lnTo>
                  <a:lnTo>
                    <a:pt x="2728" y="7819"/>
                  </a:lnTo>
                  <a:lnTo>
                    <a:pt x="2704" y="7746"/>
                  </a:lnTo>
                  <a:lnTo>
                    <a:pt x="2655" y="7697"/>
                  </a:lnTo>
                  <a:lnTo>
                    <a:pt x="2655" y="7697"/>
                  </a:lnTo>
                  <a:lnTo>
                    <a:pt x="2606" y="7673"/>
                  </a:lnTo>
                  <a:lnTo>
                    <a:pt x="2533" y="7624"/>
                  </a:lnTo>
                  <a:lnTo>
                    <a:pt x="2363" y="7600"/>
                  </a:lnTo>
                  <a:lnTo>
                    <a:pt x="2363" y="7600"/>
                  </a:lnTo>
                  <a:lnTo>
                    <a:pt x="2265" y="7575"/>
                  </a:lnTo>
                  <a:lnTo>
                    <a:pt x="2119" y="7502"/>
                  </a:lnTo>
                  <a:lnTo>
                    <a:pt x="1973" y="7380"/>
                  </a:lnTo>
                  <a:lnTo>
                    <a:pt x="1802" y="7234"/>
                  </a:lnTo>
                  <a:lnTo>
                    <a:pt x="1802" y="7234"/>
                  </a:lnTo>
                  <a:lnTo>
                    <a:pt x="1632" y="7088"/>
                  </a:lnTo>
                  <a:lnTo>
                    <a:pt x="1486" y="6966"/>
                  </a:lnTo>
                  <a:lnTo>
                    <a:pt x="1340" y="6869"/>
                  </a:lnTo>
                  <a:lnTo>
                    <a:pt x="1242" y="6845"/>
                  </a:lnTo>
                  <a:lnTo>
                    <a:pt x="1242" y="6845"/>
                  </a:lnTo>
                  <a:lnTo>
                    <a:pt x="1121" y="6796"/>
                  </a:lnTo>
                  <a:lnTo>
                    <a:pt x="926" y="6674"/>
                  </a:lnTo>
                  <a:lnTo>
                    <a:pt x="706" y="6504"/>
                  </a:lnTo>
                  <a:lnTo>
                    <a:pt x="463" y="6284"/>
                  </a:lnTo>
                  <a:lnTo>
                    <a:pt x="463" y="6284"/>
                  </a:lnTo>
                  <a:lnTo>
                    <a:pt x="171" y="5919"/>
                  </a:lnTo>
                  <a:lnTo>
                    <a:pt x="0" y="5700"/>
                  </a:lnTo>
                  <a:lnTo>
                    <a:pt x="0" y="5700"/>
                  </a:lnTo>
                  <a:lnTo>
                    <a:pt x="0" y="5724"/>
                  </a:lnTo>
                </a:path>
              </a:pathLst>
            </a:custGeom>
            <a:noFill/>
            <a:ln w="9525" cap="rnd" cmpd="sng">
              <a:solidFill>
                <a:schemeClr val="dk1"/>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9" name="Google Shape;19;p2"/>
            <p:cNvSpPr/>
            <p:nvPr/>
          </p:nvSpPr>
          <p:spPr>
            <a:xfrm>
              <a:off x="6128575" y="3695900"/>
              <a:ext cx="86475" cy="47525"/>
            </a:xfrm>
            <a:custGeom>
              <a:avLst/>
              <a:gdLst/>
              <a:ahLst/>
              <a:cxnLst/>
              <a:rect l="l" t="t" r="r" b="b"/>
              <a:pathLst>
                <a:path w="3459" h="1901" fill="none" extrusionOk="0">
                  <a:moveTo>
                    <a:pt x="2022" y="1340"/>
                  </a:moveTo>
                  <a:lnTo>
                    <a:pt x="2022" y="1340"/>
                  </a:lnTo>
                  <a:lnTo>
                    <a:pt x="1924" y="1413"/>
                  </a:lnTo>
                  <a:lnTo>
                    <a:pt x="1827" y="1486"/>
                  </a:lnTo>
                  <a:lnTo>
                    <a:pt x="1729" y="1511"/>
                  </a:lnTo>
                  <a:lnTo>
                    <a:pt x="1632" y="1535"/>
                  </a:lnTo>
                  <a:lnTo>
                    <a:pt x="1632" y="1535"/>
                  </a:lnTo>
                  <a:lnTo>
                    <a:pt x="1559" y="1535"/>
                  </a:lnTo>
                  <a:lnTo>
                    <a:pt x="1461" y="1584"/>
                  </a:lnTo>
                  <a:lnTo>
                    <a:pt x="1340" y="1657"/>
                  </a:lnTo>
                  <a:lnTo>
                    <a:pt x="1267" y="1730"/>
                  </a:lnTo>
                  <a:lnTo>
                    <a:pt x="1267" y="1730"/>
                  </a:lnTo>
                  <a:lnTo>
                    <a:pt x="1169" y="1803"/>
                  </a:lnTo>
                  <a:lnTo>
                    <a:pt x="1072" y="1852"/>
                  </a:lnTo>
                  <a:lnTo>
                    <a:pt x="974" y="1900"/>
                  </a:lnTo>
                  <a:lnTo>
                    <a:pt x="877" y="1900"/>
                  </a:lnTo>
                  <a:lnTo>
                    <a:pt x="877" y="1900"/>
                  </a:lnTo>
                  <a:lnTo>
                    <a:pt x="779" y="1900"/>
                  </a:lnTo>
                  <a:lnTo>
                    <a:pt x="682" y="1852"/>
                  </a:lnTo>
                  <a:lnTo>
                    <a:pt x="585" y="1803"/>
                  </a:lnTo>
                  <a:lnTo>
                    <a:pt x="512" y="1730"/>
                  </a:lnTo>
                  <a:lnTo>
                    <a:pt x="512" y="1730"/>
                  </a:lnTo>
                  <a:lnTo>
                    <a:pt x="438" y="1633"/>
                  </a:lnTo>
                  <a:lnTo>
                    <a:pt x="414" y="1535"/>
                  </a:lnTo>
                  <a:lnTo>
                    <a:pt x="438" y="1438"/>
                  </a:lnTo>
                  <a:lnTo>
                    <a:pt x="512" y="1340"/>
                  </a:lnTo>
                  <a:lnTo>
                    <a:pt x="512" y="1340"/>
                  </a:lnTo>
                  <a:lnTo>
                    <a:pt x="585" y="1243"/>
                  </a:lnTo>
                  <a:lnTo>
                    <a:pt x="633" y="1145"/>
                  </a:lnTo>
                  <a:lnTo>
                    <a:pt x="682" y="1048"/>
                  </a:lnTo>
                  <a:lnTo>
                    <a:pt x="682" y="951"/>
                  </a:lnTo>
                  <a:lnTo>
                    <a:pt x="682" y="951"/>
                  </a:lnTo>
                  <a:lnTo>
                    <a:pt x="658" y="804"/>
                  </a:lnTo>
                  <a:lnTo>
                    <a:pt x="633" y="731"/>
                  </a:lnTo>
                  <a:lnTo>
                    <a:pt x="585" y="683"/>
                  </a:lnTo>
                  <a:lnTo>
                    <a:pt x="585" y="683"/>
                  </a:lnTo>
                  <a:lnTo>
                    <a:pt x="536" y="634"/>
                  </a:lnTo>
                  <a:lnTo>
                    <a:pt x="463" y="610"/>
                  </a:lnTo>
                  <a:lnTo>
                    <a:pt x="317" y="585"/>
                  </a:lnTo>
                  <a:lnTo>
                    <a:pt x="317" y="585"/>
                  </a:lnTo>
                  <a:lnTo>
                    <a:pt x="146" y="561"/>
                  </a:lnTo>
                  <a:lnTo>
                    <a:pt x="73" y="512"/>
                  </a:lnTo>
                  <a:lnTo>
                    <a:pt x="24" y="488"/>
                  </a:lnTo>
                  <a:lnTo>
                    <a:pt x="24" y="488"/>
                  </a:lnTo>
                  <a:lnTo>
                    <a:pt x="0" y="439"/>
                  </a:lnTo>
                  <a:lnTo>
                    <a:pt x="24" y="366"/>
                  </a:lnTo>
                  <a:lnTo>
                    <a:pt x="49" y="293"/>
                  </a:lnTo>
                  <a:lnTo>
                    <a:pt x="122" y="196"/>
                  </a:lnTo>
                  <a:lnTo>
                    <a:pt x="122" y="196"/>
                  </a:lnTo>
                  <a:lnTo>
                    <a:pt x="171" y="171"/>
                  </a:lnTo>
                  <a:lnTo>
                    <a:pt x="268" y="123"/>
                  </a:lnTo>
                  <a:lnTo>
                    <a:pt x="512" y="74"/>
                  </a:lnTo>
                  <a:lnTo>
                    <a:pt x="804" y="25"/>
                  </a:lnTo>
                  <a:lnTo>
                    <a:pt x="1145" y="1"/>
                  </a:lnTo>
                  <a:lnTo>
                    <a:pt x="2509" y="1"/>
                  </a:lnTo>
                  <a:lnTo>
                    <a:pt x="2509" y="1"/>
                  </a:lnTo>
                  <a:lnTo>
                    <a:pt x="2850" y="25"/>
                  </a:lnTo>
                  <a:lnTo>
                    <a:pt x="3142" y="49"/>
                  </a:lnTo>
                  <a:lnTo>
                    <a:pt x="3337" y="74"/>
                  </a:lnTo>
                  <a:lnTo>
                    <a:pt x="3434" y="98"/>
                  </a:lnTo>
                  <a:lnTo>
                    <a:pt x="3434" y="98"/>
                  </a:lnTo>
                  <a:lnTo>
                    <a:pt x="3458" y="123"/>
                  </a:lnTo>
                  <a:lnTo>
                    <a:pt x="3434" y="171"/>
                  </a:lnTo>
                  <a:lnTo>
                    <a:pt x="3361" y="317"/>
                  </a:lnTo>
                  <a:lnTo>
                    <a:pt x="3239" y="488"/>
                  </a:lnTo>
                  <a:lnTo>
                    <a:pt x="3069" y="683"/>
                  </a:lnTo>
                  <a:lnTo>
                    <a:pt x="3069" y="683"/>
                  </a:lnTo>
                  <a:lnTo>
                    <a:pt x="2874" y="853"/>
                  </a:lnTo>
                  <a:lnTo>
                    <a:pt x="2679" y="999"/>
                  </a:lnTo>
                  <a:lnTo>
                    <a:pt x="2509" y="1121"/>
                  </a:lnTo>
                  <a:lnTo>
                    <a:pt x="2411" y="1145"/>
                  </a:lnTo>
                  <a:lnTo>
                    <a:pt x="2411" y="1145"/>
                  </a:lnTo>
                  <a:lnTo>
                    <a:pt x="2314" y="1170"/>
                  </a:lnTo>
                  <a:lnTo>
                    <a:pt x="2216" y="1194"/>
                  </a:lnTo>
                  <a:lnTo>
                    <a:pt x="2119" y="1267"/>
                  </a:lnTo>
                  <a:lnTo>
                    <a:pt x="2022" y="1340"/>
                  </a:lnTo>
                  <a:lnTo>
                    <a:pt x="2022" y="1340"/>
                  </a:lnTo>
                </a:path>
              </a:pathLst>
            </a:custGeom>
            <a:noFill/>
            <a:ln w="9525" cap="rnd" cmpd="sng">
              <a:solidFill>
                <a:schemeClr val="dk1"/>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20" name="Google Shape;20;p2"/>
            <p:cNvSpPr/>
            <p:nvPr/>
          </p:nvSpPr>
          <p:spPr>
            <a:xfrm>
              <a:off x="6357500" y="3940075"/>
              <a:ext cx="18900" cy="34725"/>
            </a:xfrm>
            <a:custGeom>
              <a:avLst/>
              <a:gdLst/>
              <a:ahLst/>
              <a:cxnLst/>
              <a:rect l="l" t="t" r="r" b="b"/>
              <a:pathLst>
                <a:path w="756" h="1389" fill="none" extrusionOk="0">
                  <a:moveTo>
                    <a:pt x="585" y="682"/>
                  </a:moveTo>
                  <a:lnTo>
                    <a:pt x="585" y="682"/>
                  </a:lnTo>
                  <a:lnTo>
                    <a:pt x="512" y="779"/>
                  </a:lnTo>
                  <a:lnTo>
                    <a:pt x="439" y="877"/>
                  </a:lnTo>
                  <a:lnTo>
                    <a:pt x="390" y="974"/>
                  </a:lnTo>
                  <a:lnTo>
                    <a:pt x="390" y="1072"/>
                  </a:lnTo>
                  <a:lnTo>
                    <a:pt x="390" y="1072"/>
                  </a:lnTo>
                  <a:lnTo>
                    <a:pt x="366" y="1218"/>
                  </a:lnTo>
                  <a:lnTo>
                    <a:pt x="317" y="1291"/>
                  </a:lnTo>
                  <a:lnTo>
                    <a:pt x="293" y="1364"/>
                  </a:lnTo>
                  <a:lnTo>
                    <a:pt x="293" y="1364"/>
                  </a:lnTo>
                  <a:lnTo>
                    <a:pt x="244" y="1388"/>
                  </a:lnTo>
                  <a:lnTo>
                    <a:pt x="195" y="1388"/>
                  </a:lnTo>
                  <a:lnTo>
                    <a:pt x="147" y="1388"/>
                  </a:lnTo>
                  <a:lnTo>
                    <a:pt x="98" y="1364"/>
                  </a:lnTo>
                  <a:lnTo>
                    <a:pt x="98" y="1364"/>
                  </a:lnTo>
                  <a:lnTo>
                    <a:pt x="74" y="1291"/>
                  </a:lnTo>
                  <a:lnTo>
                    <a:pt x="25" y="1169"/>
                  </a:lnTo>
                  <a:lnTo>
                    <a:pt x="25" y="1023"/>
                  </a:lnTo>
                  <a:lnTo>
                    <a:pt x="1" y="877"/>
                  </a:lnTo>
                  <a:lnTo>
                    <a:pt x="1" y="877"/>
                  </a:lnTo>
                  <a:lnTo>
                    <a:pt x="25" y="706"/>
                  </a:lnTo>
                  <a:lnTo>
                    <a:pt x="98" y="536"/>
                  </a:lnTo>
                  <a:lnTo>
                    <a:pt x="171" y="365"/>
                  </a:lnTo>
                  <a:lnTo>
                    <a:pt x="293" y="219"/>
                  </a:lnTo>
                  <a:lnTo>
                    <a:pt x="293" y="219"/>
                  </a:lnTo>
                  <a:lnTo>
                    <a:pt x="415" y="122"/>
                  </a:lnTo>
                  <a:lnTo>
                    <a:pt x="512" y="49"/>
                  </a:lnTo>
                  <a:lnTo>
                    <a:pt x="609" y="0"/>
                  </a:lnTo>
                  <a:lnTo>
                    <a:pt x="682" y="24"/>
                  </a:lnTo>
                  <a:lnTo>
                    <a:pt x="682" y="24"/>
                  </a:lnTo>
                  <a:lnTo>
                    <a:pt x="707" y="73"/>
                  </a:lnTo>
                  <a:lnTo>
                    <a:pt x="731" y="146"/>
                  </a:lnTo>
                  <a:lnTo>
                    <a:pt x="756" y="317"/>
                  </a:lnTo>
                  <a:lnTo>
                    <a:pt x="756" y="317"/>
                  </a:lnTo>
                  <a:lnTo>
                    <a:pt x="756" y="390"/>
                  </a:lnTo>
                  <a:lnTo>
                    <a:pt x="707" y="487"/>
                  </a:lnTo>
                  <a:lnTo>
                    <a:pt x="658" y="609"/>
                  </a:lnTo>
                  <a:lnTo>
                    <a:pt x="585" y="682"/>
                  </a:lnTo>
                  <a:lnTo>
                    <a:pt x="585" y="682"/>
                  </a:lnTo>
                </a:path>
              </a:pathLst>
            </a:custGeom>
            <a:noFill/>
            <a:ln w="9525" cap="rnd" cmpd="sng">
              <a:solidFill>
                <a:schemeClr val="dk1"/>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21" name="Google Shape;21;p2"/>
            <p:cNvSpPr/>
            <p:nvPr/>
          </p:nvSpPr>
          <p:spPr>
            <a:xfrm>
              <a:off x="6202850" y="3720875"/>
              <a:ext cx="204000" cy="278875"/>
            </a:xfrm>
            <a:custGeom>
              <a:avLst/>
              <a:gdLst/>
              <a:ahLst/>
              <a:cxnLst/>
              <a:rect l="l" t="t" r="r" b="b"/>
              <a:pathLst>
                <a:path w="8160" h="11155" fill="none" extrusionOk="0">
                  <a:moveTo>
                    <a:pt x="8159" y="4774"/>
                  </a:moveTo>
                  <a:lnTo>
                    <a:pt x="8159" y="4774"/>
                  </a:lnTo>
                  <a:lnTo>
                    <a:pt x="7599" y="4701"/>
                  </a:lnTo>
                  <a:lnTo>
                    <a:pt x="7283" y="4652"/>
                  </a:lnTo>
                  <a:lnTo>
                    <a:pt x="7136" y="4603"/>
                  </a:lnTo>
                  <a:lnTo>
                    <a:pt x="7136" y="4603"/>
                  </a:lnTo>
                  <a:lnTo>
                    <a:pt x="7088" y="4579"/>
                  </a:lnTo>
                  <a:lnTo>
                    <a:pt x="7015" y="4555"/>
                  </a:lnTo>
                  <a:lnTo>
                    <a:pt x="6844" y="4530"/>
                  </a:lnTo>
                  <a:lnTo>
                    <a:pt x="6844" y="4530"/>
                  </a:lnTo>
                  <a:lnTo>
                    <a:pt x="6747" y="4506"/>
                  </a:lnTo>
                  <a:lnTo>
                    <a:pt x="6649" y="4457"/>
                  </a:lnTo>
                  <a:lnTo>
                    <a:pt x="6552" y="4409"/>
                  </a:lnTo>
                  <a:lnTo>
                    <a:pt x="6454" y="4336"/>
                  </a:lnTo>
                  <a:lnTo>
                    <a:pt x="6454" y="4336"/>
                  </a:lnTo>
                  <a:lnTo>
                    <a:pt x="6381" y="4262"/>
                  </a:lnTo>
                  <a:lnTo>
                    <a:pt x="6308" y="4214"/>
                  </a:lnTo>
                  <a:lnTo>
                    <a:pt x="6235" y="4214"/>
                  </a:lnTo>
                  <a:lnTo>
                    <a:pt x="6187" y="4238"/>
                  </a:lnTo>
                  <a:lnTo>
                    <a:pt x="6187" y="4238"/>
                  </a:lnTo>
                  <a:lnTo>
                    <a:pt x="6162" y="4287"/>
                  </a:lnTo>
                  <a:lnTo>
                    <a:pt x="6162" y="4360"/>
                  </a:lnTo>
                  <a:lnTo>
                    <a:pt x="6211" y="4433"/>
                  </a:lnTo>
                  <a:lnTo>
                    <a:pt x="6284" y="4530"/>
                  </a:lnTo>
                  <a:lnTo>
                    <a:pt x="6284" y="4530"/>
                  </a:lnTo>
                  <a:lnTo>
                    <a:pt x="6357" y="4603"/>
                  </a:lnTo>
                  <a:lnTo>
                    <a:pt x="6454" y="4652"/>
                  </a:lnTo>
                  <a:lnTo>
                    <a:pt x="6576" y="4701"/>
                  </a:lnTo>
                  <a:lnTo>
                    <a:pt x="6649" y="4701"/>
                  </a:lnTo>
                  <a:lnTo>
                    <a:pt x="6649" y="4701"/>
                  </a:lnTo>
                  <a:lnTo>
                    <a:pt x="6747" y="4725"/>
                  </a:lnTo>
                  <a:lnTo>
                    <a:pt x="6844" y="4774"/>
                  </a:lnTo>
                  <a:lnTo>
                    <a:pt x="6942" y="4823"/>
                  </a:lnTo>
                  <a:lnTo>
                    <a:pt x="7039" y="4896"/>
                  </a:lnTo>
                  <a:lnTo>
                    <a:pt x="7039" y="4896"/>
                  </a:lnTo>
                  <a:lnTo>
                    <a:pt x="7063" y="4944"/>
                  </a:lnTo>
                  <a:lnTo>
                    <a:pt x="7088" y="4993"/>
                  </a:lnTo>
                  <a:lnTo>
                    <a:pt x="7063" y="5139"/>
                  </a:lnTo>
                  <a:lnTo>
                    <a:pt x="6966" y="5310"/>
                  </a:lnTo>
                  <a:lnTo>
                    <a:pt x="6844" y="5480"/>
                  </a:lnTo>
                  <a:lnTo>
                    <a:pt x="6844" y="5480"/>
                  </a:lnTo>
                  <a:lnTo>
                    <a:pt x="6674" y="5626"/>
                  </a:lnTo>
                  <a:lnTo>
                    <a:pt x="6528" y="5748"/>
                  </a:lnTo>
                  <a:lnTo>
                    <a:pt x="6381" y="5821"/>
                  </a:lnTo>
                  <a:lnTo>
                    <a:pt x="6284" y="5846"/>
                  </a:lnTo>
                  <a:lnTo>
                    <a:pt x="6284" y="5846"/>
                  </a:lnTo>
                  <a:lnTo>
                    <a:pt x="6113" y="5870"/>
                  </a:lnTo>
                  <a:lnTo>
                    <a:pt x="6040" y="5894"/>
                  </a:lnTo>
                  <a:lnTo>
                    <a:pt x="5992" y="5943"/>
                  </a:lnTo>
                  <a:lnTo>
                    <a:pt x="5992" y="5943"/>
                  </a:lnTo>
                  <a:lnTo>
                    <a:pt x="5943" y="5967"/>
                  </a:lnTo>
                  <a:lnTo>
                    <a:pt x="5894" y="5992"/>
                  </a:lnTo>
                  <a:lnTo>
                    <a:pt x="5846" y="5967"/>
                  </a:lnTo>
                  <a:lnTo>
                    <a:pt x="5797" y="5943"/>
                  </a:lnTo>
                  <a:lnTo>
                    <a:pt x="5797" y="5943"/>
                  </a:lnTo>
                  <a:lnTo>
                    <a:pt x="5773" y="5894"/>
                  </a:lnTo>
                  <a:lnTo>
                    <a:pt x="5724" y="5821"/>
                  </a:lnTo>
                  <a:lnTo>
                    <a:pt x="5699" y="5651"/>
                  </a:lnTo>
                  <a:lnTo>
                    <a:pt x="5699" y="5651"/>
                  </a:lnTo>
                  <a:lnTo>
                    <a:pt x="5675" y="5553"/>
                  </a:lnTo>
                  <a:lnTo>
                    <a:pt x="5602" y="5407"/>
                  </a:lnTo>
                  <a:lnTo>
                    <a:pt x="5480" y="5261"/>
                  </a:lnTo>
                  <a:lnTo>
                    <a:pt x="5334" y="5091"/>
                  </a:lnTo>
                  <a:lnTo>
                    <a:pt x="5334" y="5091"/>
                  </a:lnTo>
                  <a:lnTo>
                    <a:pt x="5188" y="4920"/>
                  </a:lnTo>
                  <a:lnTo>
                    <a:pt x="5066" y="4774"/>
                  </a:lnTo>
                  <a:lnTo>
                    <a:pt x="4969" y="4628"/>
                  </a:lnTo>
                  <a:lnTo>
                    <a:pt x="4944" y="4530"/>
                  </a:lnTo>
                  <a:lnTo>
                    <a:pt x="4944" y="4530"/>
                  </a:lnTo>
                  <a:lnTo>
                    <a:pt x="4944" y="4457"/>
                  </a:lnTo>
                  <a:lnTo>
                    <a:pt x="4920" y="4409"/>
                  </a:lnTo>
                  <a:lnTo>
                    <a:pt x="4896" y="4409"/>
                  </a:lnTo>
                  <a:lnTo>
                    <a:pt x="4847" y="4433"/>
                  </a:lnTo>
                  <a:lnTo>
                    <a:pt x="4847" y="4433"/>
                  </a:lnTo>
                  <a:lnTo>
                    <a:pt x="4823" y="4482"/>
                  </a:lnTo>
                  <a:lnTo>
                    <a:pt x="4774" y="4555"/>
                  </a:lnTo>
                  <a:lnTo>
                    <a:pt x="4750" y="4701"/>
                  </a:lnTo>
                  <a:lnTo>
                    <a:pt x="4750" y="4701"/>
                  </a:lnTo>
                  <a:lnTo>
                    <a:pt x="4774" y="4798"/>
                  </a:lnTo>
                  <a:lnTo>
                    <a:pt x="4847" y="4920"/>
                  </a:lnTo>
                  <a:lnTo>
                    <a:pt x="4920" y="5066"/>
                  </a:lnTo>
                  <a:lnTo>
                    <a:pt x="5042" y="5188"/>
                  </a:lnTo>
                  <a:lnTo>
                    <a:pt x="5042" y="5188"/>
                  </a:lnTo>
                  <a:lnTo>
                    <a:pt x="5139" y="5310"/>
                  </a:lnTo>
                  <a:lnTo>
                    <a:pt x="5237" y="5431"/>
                  </a:lnTo>
                  <a:lnTo>
                    <a:pt x="5310" y="5553"/>
                  </a:lnTo>
                  <a:lnTo>
                    <a:pt x="5334" y="5651"/>
                  </a:lnTo>
                  <a:lnTo>
                    <a:pt x="5334" y="5651"/>
                  </a:lnTo>
                  <a:lnTo>
                    <a:pt x="5334" y="5748"/>
                  </a:lnTo>
                  <a:lnTo>
                    <a:pt x="5383" y="5846"/>
                  </a:lnTo>
                  <a:lnTo>
                    <a:pt x="5432" y="5943"/>
                  </a:lnTo>
                  <a:lnTo>
                    <a:pt x="5505" y="6040"/>
                  </a:lnTo>
                  <a:lnTo>
                    <a:pt x="5505" y="6040"/>
                  </a:lnTo>
                  <a:lnTo>
                    <a:pt x="5626" y="6113"/>
                  </a:lnTo>
                  <a:lnTo>
                    <a:pt x="5773" y="6162"/>
                  </a:lnTo>
                  <a:lnTo>
                    <a:pt x="5919" y="6211"/>
                  </a:lnTo>
                  <a:lnTo>
                    <a:pt x="6089" y="6235"/>
                  </a:lnTo>
                  <a:lnTo>
                    <a:pt x="6089" y="6235"/>
                  </a:lnTo>
                  <a:lnTo>
                    <a:pt x="6235" y="6235"/>
                  </a:lnTo>
                  <a:lnTo>
                    <a:pt x="6357" y="6284"/>
                  </a:lnTo>
                  <a:lnTo>
                    <a:pt x="6430" y="6333"/>
                  </a:lnTo>
                  <a:lnTo>
                    <a:pt x="6454" y="6381"/>
                  </a:lnTo>
                  <a:lnTo>
                    <a:pt x="6454" y="6430"/>
                  </a:lnTo>
                  <a:lnTo>
                    <a:pt x="6454" y="6430"/>
                  </a:lnTo>
                  <a:lnTo>
                    <a:pt x="6430" y="6527"/>
                  </a:lnTo>
                  <a:lnTo>
                    <a:pt x="6308" y="6722"/>
                  </a:lnTo>
                  <a:lnTo>
                    <a:pt x="6113" y="6941"/>
                  </a:lnTo>
                  <a:lnTo>
                    <a:pt x="5894" y="7185"/>
                  </a:lnTo>
                  <a:lnTo>
                    <a:pt x="5894" y="7185"/>
                  </a:lnTo>
                  <a:lnTo>
                    <a:pt x="5675" y="7429"/>
                  </a:lnTo>
                  <a:lnTo>
                    <a:pt x="5505" y="7696"/>
                  </a:lnTo>
                  <a:lnTo>
                    <a:pt x="5358" y="7940"/>
                  </a:lnTo>
                  <a:lnTo>
                    <a:pt x="5334" y="8037"/>
                  </a:lnTo>
                  <a:lnTo>
                    <a:pt x="5334" y="8135"/>
                  </a:lnTo>
                  <a:lnTo>
                    <a:pt x="5334" y="8135"/>
                  </a:lnTo>
                  <a:lnTo>
                    <a:pt x="5334" y="8281"/>
                  </a:lnTo>
                  <a:lnTo>
                    <a:pt x="5358" y="8427"/>
                  </a:lnTo>
                  <a:lnTo>
                    <a:pt x="5383" y="8525"/>
                  </a:lnTo>
                  <a:lnTo>
                    <a:pt x="5432" y="8598"/>
                  </a:lnTo>
                  <a:lnTo>
                    <a:pt x="5432" y="8598"/>
                  </a:lnTo>
                  <a:lnTo>
                    <a:pt x="5456" y="8646"/>
                  </a:lnTo>
                  <a:lnTo>
                    <a:pt x="5480" y="8719"/>
                  </a:lnTo>
                  <a:lnTo>
                    <a:pt x="5505" y="8890"/>
                  </a:lnTo>
                  <a:lnTo>
                    <a:pt x="5505" y="8890"/>
                  </a:lnTo>
                  <a:lnTo>
                    <a:pt x="5480" y="8987"/>
                  </a:lnTo>
                  <a:lnTo>
                    <a:pt x="5383" y="9158"/>
                  </a:lnTo>
                  <a:lnTo>
                    <a:pt x="5237" y="9353"/>
                  </a:lnTo>
                  <a:lnTo>
                    <a:pt x="5042" y="9547"/>
                  </a:lnTo>
                  <a:lnTo>
                    <a:pt x="5042" y="9547"/>
                  </a:lnTo>
                  <a:lnTo>
                    <a:pt x="4847" y="9742"/>
                  </a:lnTo>
                  <a:lnTo>
                    <a:pt x="4701" y="9937"/>
                  </a:lnTo>
                  <a:lnTo>
                    <a:pt x="4603" y="10108"/>
                  </a:lnTo>
                  <a:lnTo>
                    <a:pt x="4555" y="10205"/>
                  </a:lnTo>
                  <a:lnTo>
                    <a:pt x="4555" y="10205"/>
                  </a:lnTo>
                  <a:lnTo>
                    <a:pt x="4530" y="10327"/>
                  </a:lnTo>
                  <a:lnTo>
                    <a:pt x="4457" y="10473"/>
                  </a:lnTo>
                  <a:lnTo>
                    <a:pt x="4336" y="10619"/>
                  </a:lnTo>
                  <a:lnTo>
                    <a:pt x="4189" y="10790"/>
                  </a:lnTo>
                  <a:lnTo>
                    <a:pt x="4189" y="10790"/>
                  </a:lnTo>
                  <a:lnTo>
                    <a:pt x="4019" y="10936"/>
                  </a:lnTo>
                  <a:lnTo>
                    <a:pt x="3873" y="11057"/>
                  </a:lnTo>
                  <a:lnTo>
                    <a:pt x="3727" y="11131"/>
                  </a:lnTo>
                  <a:lnTo>
                    <a:pt x="3605" y="11155"/>
                  </a:lnTo>
                  <a:lnTo>
                    <a:pt x="3605" y="11155"/>
                  </a:lnTo>
                  <a:lnTo>
                    <a:pt x="3532" y="11155"/>
                  </a:lnTo>
                  <a:lnTo>
                    <a:pt x="3434" y="11106"/>
                  </a:lnTo>
                  <a:lnTo>
                    <a:pt x="3337" y="11057"/>
                  </a:lnTo>
                  <a:lnTo>
                    <a:pt x="3240" y="10984"/>
                  </a:lnTo>
                  <a:lnTo>
                    <a:pt x="3240" y="10984"/>
                  </a:lnTo>
                  <a:lnTo>
                    <a:pt x="3167" y="10887"/>
                  </a:lnTo>
                  <a:lnTo>
                    <a:pt x="3093" y="10790"/>
                  </a:lnTo>
                  <a:lnTo>
                    <a:pt x="3069" y="10692"/>
                  </a:lnTo>
                  <a:lnTo>
                    <a:pt x="3045" y="10595"/>
                  </a:lnTo>
                  <a:lnTo>
                    <a:pt x="3045" y="10595"/>
                  </a:lnTo>
                  <a:lnTo>
                    <a:pt x="3020" y="10424"/>
                  </a:lnTo>
                  <a:lnTo>
                    <a:pt x="2996" y="10351"/>
                  </a:lnTo>
                  <a:lnTo>
                    <a:pt x="2947" y="10302"/>
                  </a:lnTo>
                  <a:lnTo>
                    <a:pt x="2947" y="10302"/>
                  </a:lnTo>
                  <a:lnTo>
                    <a:pt x="2923" y="10254"/>
                  </a:lnTo>
                  <a:lnTo>
                    <a:pt x="2874" y="10181"/>
                  </a:lnTo>
                  <a:lnTo>
                    <a:pt x="2850" y="10035"/>
                  </a:lnTo>
                  <a:lnTo>
                    <a:pt x="2850" y="10035"/>
                  </a:lnTo>
                  <a:lnTo>
                    <a:pt x="2826" y="9864"/>
                  </a:lnTo>
                  <a:lnTo>
                    <a:pt x="2801" y="9791"/>
                  </a:lnTo>
                  <a:lnTo>
                    <a:pt x="2752" y="9742"/>
                  </a:lnTo>
                  <a:lnTo>
                    <a:pt x="2752" y="9742"/>
                  </a:lnTo>
                  <a:lnTo>
                    <a:pt x="2728" y="9669"/>
                  </a:lnTo>
                  <a:lnTo>
                    <a:pt x="2704" y="9572"/>
                  </a:lnTo>
                  <a:lnTo>
                    <a:pt x="2679" y="9426"/>
                  </a:lnTo>
                  <a:lnTo>
                    <a:pt x="2655" y="9255"/>
                  </a:lnTo>
                  <a:lnTo>
                    <a:pt x="2655" y="9255"/>
                  </a:lnTo>
                  <a:lnTo>
                    <a:pt x="2679" y="9109"/>
                  </a:lnTo>
                  <a:lnTo>
                    <a:pt x="2704" y="8963"/>
                  </a:lnTo>
                  <a:lnTo>
                    <a:pt x="2728" y="8866"/>
                  </a:lnTo>
                  <a:lnTo>
                    <a:pt x="2752" y="8792"/>
                  </a:lnTo>
                  <a:lnTo>
                    <a:pt x="2752" y="8792"/>
                  </a:lnTo>
                  <a:lnTo>
                    <a:pt x="2801" y="8744"/>
                  </a:lnTo>
                  <a:lnTo>
                    <a:pt x="2826" y="8671"/>
                  </a:lnTo>
                  <a:lnTo>
                    <a:pt x="2850" y="8500"/>
                  </a:lnTo>
                  <a:lnTo>
                    <a:pt x="2850" y="8500"/>
                  </a:lnTo>
                  <a:lnTo>
                    <a:pt x="2826" y="8403"/>
                  </a:lnTo>
                  <a:lnTo>
                    <a:pt x="2777" y="8281"/>
                  </a:lnTo>
                  <a:lnTo>
                    <a:pt x="2679" y="8159"/>
                  </a:lnTo>
                  <a:lnTo>
                    <a:pt x="2582" y="8037"/>
                  </a:lnTo>
                  <a:lnTo>
                    <a:pt x="2582" y="8037"/>
                  </a:lnTo>
                  <a:lnTo>
                    <a:pt x="2460" y="7891"/>
                  </a:lnTo>
                  <a:lnTo>
                    <a:pt x="2363" y="7721"/>
                  </a:lnTo>
                  <a:lnTo>
                    <a:pt x="2314" y="7526"/>
                  </a:lnTo>
                  <a:lnTo>
                    <a:pt x="2290" y="7356"/>
                  </a:lnTo>
                  <a:lnTo>
                    <a:pt x="2290" y="7356"/>
                  </a:lnTo>
                  <a:lnTo>
                    <a:pt x="2290" y="7209"/>
                  </a:lnTo>
                  <a:lnTo>
                    <a:pt x="2265" y="7063"/>
                  </a:lnTo>
                  <a:lnTo>
                    <a:pt x="2217" y="6966"/>
                  </a:lnTo>
                  <a:lnTo>
                    <a:pt x="2192" y="6893"/>
                  </a:lnTo>
                  <a:lnTo>
                    <a:pt x="2192" y="6893"/>
                  </a:lnTo>
                  <a:lnTo>
                    <a:pt x="2144" y="6844"/>
                  </a:lnTo>
                  <a:lnTo>
                    <a:pt x="2071" y="6820"/>
                  </a:lnTo>
                  <a:lnTo>
                    <a:pt x="1900" y="6795"/>
                  </a:lnTo>
                  <a:lnTo>
                    <a:pt x="1900" y="6795"/>
                  </a:lnTo>
                  <a:lnTo>
                    <a:pt x="1754" y="6820"/>
                  </a:lnTo>
                  <a:lnTo>
                    <a:pt x="1681" y="6844"/>
                  </a:lnTo>
                  <a:lnTo>
                    <a:pt x="1632" y="6893"/>
                  </a:lnTo>
                  <a:lnTo>
                    <a:pt x="1632" y="6893"/>
                  </a:lnTo>
                  <a:lnTo>
                    <a:pt x="1559" y="6941"/>
                  </a:lnTo>
                  <a:lnTo>
                    <a:pt x="1437" y="6966"/>
                  </a:lnTo>
                  <a:lnTo>
                    <a:pt x="1291" y="6990"/>
                  </a:lnTo>
                  <a:lnTo>
                    <a:pt x="1145" y="6990"/>
                  </a:lnTo>
                  <a:lnTo>
                    <a:pt x="1145" y="6990"/>
                  </a:lnTo>
                  <a:lnTo>
                    <a:pt x="975" y="6966"/>
                  </a:lnTo>
                  <a:lnTo>
                    <a:pt x="780" y="6868"/>
                  </a:lnTo>
                  <a:lnTo>
                    <a:pt x="561" y="6747"/>
                  </a:lnTo>
                  <a:lnTo>
                    <a:pt x="390" y="6601"/>
                  </a:lnTo>
                  <a:lnTo>
                    <a:pt x="390" y="6601"/>
                  </a:lnTo>
                  <a:lnTo>
                    <a:pt x="317" y="6527"/>
                  </a:lnTo>
                  <a:lnTo>
                    <a:pt x="244" y="6406"/>
                  </a:lnTo>
                  <a:lnTo>
                    <a:pt x="122" y="6113"/>
                  </a:lnTo>
                  <a:lnTo>
                    <a:pt x="49" y="5797"/>
                  </a:lnTo>
                  <a:lnTo>
                    <a:pt x="0" y="5480"/>
                  </a:lnTo>
                  <a:lnTo>
                    <a:pt x="0" y="5480"/>
                  </a:lnTo>
                  <a:lnTo>
                    <a:pt x="25" y="5310"/>
                  </a:lnTo>
                  <a:lnTo>
                    <a:pt x="49" y="5139"/>
                  </a:lnTo>
                  <a:lnTo>
                    <a:pt x="147" y="4798"/>
                  </a:lnTo>
                  <a:lnTo>
                    <a:pt x="220" y="4628"/>
                  </a:lnTo>
                  <a:lnTo>
                    <a:pt x="293" y="4482"/>
                  </a:lnTo>
                  <a:lnTo>
                    <a:pt x="390" y="4336"/>
                  </a:lnTo>
                  <a:lnTo>
                    <a:pt x="487" y="4238"/>
                  </a:lnTo>
                  <a:lnTo>
                    <a:pt x="487" y="4238"/>
                  </a:lnTo>
                  <a:lnTo>
                    <a:pt x="682" y="4043"/>
                  </a:lnTo>
                  <a:lnTo>
                    <a:pt x="877" y="3897"/>
                  </a:lnTo>
                  <a:lnTo>
                    <a:pt x="1048" y="3800"/>
                  </a:lnTo>
                  <a:lnTo>
                    <a:pt x="1145" y="3751"/>
                  </a:lnTo>
                  <a:lnTo>
                    <a:pt x="1145" y="3751"/>
                  </a:lnTo>
                  <a:lnTo>
                    <a:pt x="1316" y="3727"/>
                  </a:lnTo>
                  <a:lnTo>
                    <a:pt x="1389" y="3702"/>
                  </a:lnTo>
                  <a:lnTo>
                    <a:pt x="1437" y="3654"/>
                  </a:lnTo>
                  <a:lnTo>
                    <a:pt x="1437" y="3654"/>
                  </a:lnTo>
                  <a:lnTo>
                    <a:pt x="1510" y="3629"/>
                  </a:lnTo>
                  <a:lnTo>
                    <a:pt x="1608" y="3605"/>
                  </a:lnTo>
                  <a:lnTo>
                    <a:pt x="1754" y="3581"/>
                  </a:lnTo>
                  <a:lnTo>
                    <a:pt x="1900" y="3581"/>
                  </a:lnTo>
                  <a:lnTo>
                    <a:pt x="1900" y="3581"/>
                  </a:lnTo>
                  <a:lnTo>
                    <a:pt x="2071" y="3581"/>
                  </a:lnTo>
                  <a:lnTo>
                    <a:pt x="2241" y="3629"/>
                  </a:lnTo>
                  <a:lnTo>
                    <a:pt x="2363" y="3678"/>
                  </a:lnTo>
                  <a:lnTo>
                    <a:pt x="2485" y="3751"/>
                  </a:lnTo>
                  <a:lnTo>
                    <a:pt x="2485" y="3751"/>
                  </a:lnTo>
                  <a:lnTo>
                    <a:pt x="2558" y="3824"/>
                  </a:lnTo>
                  <a:lnTo>
                    <a:pt x="2655" y="3897"/>
                  </a:lnTo>
                  <a:lnTo>
                    <a:pt x="2777" y="3946"/>
                  </a:lnTo>
                  <a:lnTo>
                    <a:pt x="2850" y="3946"/>
                  </a:lnTo>
                  <a:lnTo>
                    <a:pt x="2850" y="3946"/>
                  </a:lnTo>
                  <a:lnTo>
                    <a:pt x="3020" y="3970"/>
                  </a:lnTo>
                  <a:lnTo>
                    <a:pt x="3093" y="4019"/>
                  </a:lnTo>
                  <a:lnTo>
                    <a:pt x="3142" y="4043"/>
                  </a:lnTo>
                  <a:lnTo>
                    <a:pt x="3142" y="4043"/>
                  </a:lnTo>
                  <a:lnTo>
                    <a:pt x="3191" y="4068"/>
                  </a:lnTo>
                  <a:lnTo>
                    <a:pt x="3240" y="4092"/>
                  </a:lnTo>
                  <a:lnTo>
                    <a:pt x="3288" y="4068"/>
                  </a:lnTo>
                  <a:lnTo>
                    <a:pt x="3337" y="4043"/>
                  </a:lnTo>
                  <a:lnTo>
                    <a:pt x="3337" y="4043"/>
                  </a:lnTo>
                  <a:lnTo>
                    <a:pt x="3386" y="4019"/>
                  </a:lnTo>
                  <a:lnTo>
                    <a:pt x="3459" y="3970"/>
                  </a:lnTo>
                  <a:lnTo>
                    <a:pt x="3605" y="3946"/>
                  </a:lnTo>
                  <a:lnTo>
                    <a:pt x="3605" y="3946"/>
                  </a:lnTo>
                  <a:lnTo>
                    <a:pt x="3775" y="3970"/>
                  </a:lnTo>
                  <a:lnTo>
                    <a:pt x="3848" y="4019"/>
                  </a:lnTo>
                  <a:lnTo>
                    <a:pt x="3897" y="4043"/>
                  </a:lnTo>
                  <a:lnTo>
                    <a:pt x="3897" y="4043"/>
                  </a:lnTo>
                  <a:lnTo>
                    <a:pt x="3970" y="4092"/>
                  </a:lnTo>
                  <a:lnTo>
                    <a:pt x="4068" y="4116"/>
                  </a:lnTo>
                  <a:lnTo>
                    <a:pt x="4214" y="4141"/>
                  </a:lnTo>
                  <a:lnTo>
                    <a:pt x="4384" y="4141"/>
                  </a:lnTo>
                  <a:lnTo>
                    <a:pt x="4384" y="4141"/>
                  </a:lnTo>
                  <a:lnTo>
                    <a:pt x="4530" y="4141"/>
                  </a:lnTo>
                  <a:lnTo>
                    <a:pt x="4677" y="4116"/>
                  </a:lnTo>
                  <a:lnTo>
                    <a:pt x="4774" y="4092"/>
                  </a:lnTo>
                  <a:lnTo>
                    <a:pt x="4847" y="4043"/>
                  </a:lnTo>
                  <a:lnTo>
                    <a:pt x="4847" y="4043"/>
                  </a:lnTo>
                  <a:lnTo>
                    <a:pt x="4896" y="3995"/>
                  </a:lnTo>
                  <a:lnTo>
                    <a:pt x="4920" y="3921"/>
                  </a:lnTo>
                  <a:lnTo>
                    <a:pt x="4944" y="3751"/>
                  </a:lnTo>
                  <a:lnTo>
                    <a:pt x="4944" y="3751"/>
                  </a:lnTo>
                  <a:lnTo>
                    <a:pt x="4944" y="3727"/>
                  </a:lnTo>
                  <a:lnTo>
                    <a:pt x="4920" y="3678"/>
                  </a:lnTo>
                  <a:lnTo>
                    <a:pt x="4823" y="3629"/>
                  </a:lnTo>
                  <a:lnTo>
                    <a:pt x="4701" y="3581"/>
                  </a:lnTo>
                  <a:lnTo>
                    <a:pt x="4555" y="3581"/>
                  </a:lnTo>
                  <a:lnTo>
                    <a:pt x="4555" y="3581"/>
                  </a:lnTo>
                  <a:lnTo>
                    <a:pt x="4409" y="3556"/>
                  </a:lnTo>
                  <a:lnTo>
                    <a:pt x="4238" y="3507"/>
                  </a:lnTo>
                  <a:lnTo>
                    <a:pt x="4092" y="3459"/>
                  </a:lnTo>
                  <a:lnTo>
                    <a:pt x="3995" y="3386"/>
                  </a:lnTo>
                  <a:lnTo>
                    <a:pt x="3995" y="3386"/>
                  </a:lnTo>
                  <a:lnTo>
                    <a:pt x="3897" y="3313"/>
                  </a:lnTo>
                  <a:lnTo>
                    <a:pt x="3800" y="3240"/>
                  </a:lnTo>
                  <a:lnTo>
                    <a:pt x="3702" y="3215"/>
                  </a:lnTo>
                  <a:lnTo>
                    <a:pt x="3605" y="3191"/>
                  </a:lnTo>
                  <a:lnTo>
                    <a:pt x="3605" y="3191"/>
                  </a:lnTo>
                  <a:lnTo>
                    <a:pt x="3532" y="3166"/>
                  </a:lnTo>
                  <a:lnTo>
                    <a:pt x="3434" y="3142"/>
                  </a:lnTo>
                  <a:lnTo>
                    <a:pt x="3337" y="3069"/>
                  </a:lnTo>
                  <a:lnTo>
                    <a:pt x="3240" y="2996"/>
                  </a:lnTo>
                  <a:lnTo>
                    <a:pt x="3240" y="2996"/>
                  </a:lnTo>
                  <a:lnTo>
                    <a:pt x="3167" y="2923"/>
                  </a:lnTo>
                  <a:lnTo>
                    <a:pt x="3069" y="2899"/>
                  </a:lnTo>
                  <a:lnTo>
                    <a:pt x="2996" y="2874"/>
                  </a:lnTo>
                  <a:lnTo>
                    <a:pt x="2947" y="2899"/>
                  </a:lnTo>
                  <a:lnTo>
                    <a:pt x="2947" y="2899"/>
                  </a:lnTo>
                  <a:lnTo>
                    <a:pt x="2899" y="2923"/>
                  </a:lnTo>
                  <a:lnTo>
                    <a:pt x="2826" y="2923"/>
                  </a:lnTo>
                  <a:lnTo>
                    <a:pt x="2752" y="2874"/>
                  </a:lnTo>
                  <a:lnTo>
                    <a:pt x="2655" y="2801"/>
                  </a:lnTo>
                  <a:lnTo>
                    <a:pt x="2655" y="2801"/>
                  </a:lnTo>
                  <a:lnTo>
                    <a:pt x="2582" y="2752"/>
                  </a:lnTo>
                  <a:lnTo>
                    <a:pt x="2509" y="2704"/>
                  </a:lnTo>
                  <a:lnTo>
                    <a:pt x="2436" y="2704"/>
                  </a:lnTo>
                  <a:lnTo>
                    <a:pt x="2387" y="2704"/>
                  </a:lnTo>
                  <a:lnTo>
                    <a:pt x="2387" y="2704"/>
                  </a:lnTo>
                  <a:lnTo>
                    <a:pt x="2338" y="2752"/>
                  </a:lnTo>
                  <a:lnTo>
                    <a:pt x="2265" y="2777"/>
                  </a:lnTo>
                  <a:lnTo>
                    <a:pt x="2095" y="2801"/>
                  </a:lnTo>
                  <a:lnTo>
                    <a:pt x="2095" y="2801"/>
                  </a:lnTo>
                  <a:lnTo>
                    <a:pt x="1997" y="2850"/>
                  </a:lnTo>
                  <a:lnTo>
                    <a:pt x="1851" y="2923"/>
                  </a:lnTo>
                  <a:lnTo>
                    <a:pt x="1681" y="3045"/>
                  </a:lnTo>
                  <a:lnTo>
                    <a:pt x="1535" y="3191"/>
                  </a:lnTo>
                  <a:lnTo>
                    <a:pt x="1535" y="3191"/>
                  </a:lnTo>
                  <a:lnTo>
                    <a:pt x="1364" y="3337"/>
                  </a:lnTo>
                  <a:lnTo>
                    <a:pt x="1194" y="3459"/>
                  </a:lnTo>
                  <a:lnTo>
                    <a:pt x="1072" y="3532"/>
                  </a:lnTo>
                  <a:lnTo>
                    <a:pt x="950" y="3581"/>
                  </a:lnTo>
                  <a:lnTo>
                    <a:pt x="950" y="3581"/>
                  </a:lnTo>
                  <a:lnTo>
                    <a:pt x="804" y="3532"/>
                  </a:lnTo>
                  <a:lnTo>
                    <a:pt x="731" y="3507"/>
                  </a:lnTo>
                  <a:lnTo>
                    <a:pt x="682" y="3483"/>
                  </a:lnTo>
                  <a:lnTo>
                    <a:pt x="682" y="3483"/>
                  </a:lnTo>
                  <a:lnTo>
                    <a:pt x="634" y="3434"/>
                  </a:lnTo>
                  <a:lnTo>
                    <a:pt x="609" y="3361"/>
                  </a:lnTo>
                  <a:lnTo>
                    <a:pt x="585" y="3191"/>
                  </a:lnTo>
                  <a:lnTo>
                    <a:pt x="585" y="3191"/>
                  </a:lnTo>
                  <a:lnTo>
                    <a:pt x="609" y="3020"/>
                  </a:lnTo>
                  <a:lnTo>
                    <a:pt x="634" y="2947"/>
                  </a:lnTo>
                  <a:lnTo>
                    <a:pt x="682" y="2899"/>
                  </a:lnTo>
                  <a:lnTo>
                    <a:pt x="682" y="2899"/>
                  </a:lnTo>
                  <a:lnTo>
                    <a:pt x="731" y="2874"/>
                  </a:lnTo>
                  <a:lnTo>
                    <a:pt x="853" y="2850"/>
                  </a:lnTo>
                  <a:lnTo>
                    <a:pt x="999" y="2826"/>
                  </a:lnTo>
                  <a:lnTo>
                    <a:pt x="1145" y="2801"/>
                  </a:lnTo>
                  <a:lnTo>
                    <a:pt x="1145" y="2801"/>
                  </a:lnTo>
                  <a:lnTo>
                    <a:pt x="1291" y="2801"/>
                  </a:lnTo>
                  <a:lnTo>
                    <a:pt x="1413" y="2752"/>
                  </a:lnTo>
                  <a:lnTo>
                    <a:pt x="1486" y="2704"/>
                  </a:lnTo>
                  <a:lnTo>
                    <a:pt x="1510" y="2655"/>
                  </a:lnTo>
                  <a:lnTo>
                    <a:pt x="1535" y="2631"/>
                  </a:lnTo>
                  <a:lnTo>
                    <a:pt x="1535" y="2631"/>
                  </a:lnTo>
                  <a:lnTo>
                    <a:pt x="1486" y="2460"/>
                  </a:lnTo>
                  <a:lnTo>
                    <a:pt x="1462" y="2387"/>
                  </a:lnTo>
                  <a:lnTo>
                    <a:pt x="1437" y="2338"/>
                  </a:lnTo>
                  <a:lnTo>
                    <a:pt x="1437" y="2338"/>
                  </a:lnTo>
                  <a:lnTo>
                    <a:pt x="1389" y="2290"/>
                  </a:lnTo>
                  <a:lnTo>
                    <a:pt x="1389" y="2241"/>
                  </a:lnTo>
                  <a:lnTo>
                    <a:pt x="1389" y="2192"/>
                  </a:lnTo>
                  <a:lnTo>
                    <a:pt x="1437" y="2144"/>
                  </a:lnTo>
                  <a:lnTo>
                    <a:pt x="1437" y="2144"/>
                  </a:lnTo>
                  <a:lnTo>
                    <a:pt x="1486" y="2119"/>
                  </a:lnTo>
                  <a:lnTo>
                    <a:pt x="1559" y="2070"/>
                  </a:lnTo>
                  <a:lnTo>
                    <a:pt x="1705" y="2046"/>
                  </a:lnTo>
                  <a:lnTo>
                    <a:pt x="1705" y="2046"/>
                  </a:lnTo>
                  <a:lnTo>
                    <a:pt x="1803" y="2046"/>
                  </a:lnTo>
                  <a:lnTo>
                    <a:pt x="1900" y="1997"/>
                  </a:lnTo>
                  <a:lnTo>
                    <a:pt x="1997" y="1924"/>
                  </a:lnTo>
                  <a:lnTo>
                    <a:pt x="2095" y="1851"/>
                  </a:lnTo>
                  <a:lnTo>
                    <a:pt x="2095" y="1851"/>
                  </a:lnTo>
                  <a:lnTo>
                    <a:pt x="2168" y="1778"/>
                  </a:lnTo>
                  <a:lnTo>
                    <a:pt x="2241" y="1681"/>
                  </a:lnTo>
                  <a:lnTo>
                    <a:pt x="2265" y="1559"/>
                  </a:lnTo>
                  <a:lnTo>
                    <a:pt x="2290" y="1486"/>
                  </a:lnTo>
                  <a:lnTo>
                    <a:pt x="2290" y="1486"/>
                  </a:lnTo>
                  <a:lnTo>
                    <a:pt x="2265" y="1315"/>
                  </a:lnTo>
                  <a:lnTo>
                    <a:pt x="2217" y="1242"/>
                  </a:lnTo>
                  <a:lnTo>
                    <a:pt x="2192" y="1194"/>
                  </a:lnTo>
                  <a:lnTo>
                    <a:pt x="2192" y="1194"/>
                  </a:lnTo>
                  <a:lnTo>
                    <a:pt x="2192" y="1169"/>
                  </a:lnTo>
                  <a:lnTo>
                    <a:pt x="2192" y="1121"/>
                  </a:lnTo>
                  <a:lnTo>
                    <a:pt x="2265" y="999"/>
                  </a:lnTo>
                  <a:lnTo>
                    <a:pt x="2387" y="828"/>
                  </a:lnTo>
                  <a:lnTo>
                    <a:pt x="2582" y="634"/>
                  </a:lnTo>
                  <a:lnTo>
                    <a:pt x="2582" y="634"/>
                  </a:lnTo>
                  <a:lnTo>
                    <a:pt x="2679" y="536"/>
                  </a:lnTo>
                  <a:lnTo>
                    <a:pt x="2826" y="439"/>
                  </a:lnTo>
                  <a:lnTo>
                    <a:pt x="2972" y="366"/>
                  </a:lnTo>
                  <a:lnTo>
                    <a:pt x="3142" y="293"/>
                  </a:lnTo>
                  <a:lnTo>
                    <a:pt x="3483" y="195"/>
                  </a:lnTo>
                  <a:lnTo>
                    <a:pt x="3654" y="171"/>
                  </a:lnTo>
                  <a:lnTo>
                    <a:pt x="3800" y="146"/>
                  </a:lnTo>
                  <a:lnTo>
                    <a:pt x="3800" y="146"/>
                  </a:lnTo>
                  <a:lnTo>
                    <a:pt x="4116" y="171"/>
                  </a:lnTo>
                  <a:lnTo>
                    <a:pt x="4360" y="171"/>
                  </a:lnTo>
                  <a:lnTo>
                    <a:pt x="4555" y="220"/>
                  </a:lnTo>
                  <a:lnTo>
                    <a:pt x="4652" y="244"/>
                  </a:lnTo>
                  <a:lnTo>
                    <a:pt x="4652" y="244"/>
                  </a:lnTo>
                  <a:lnTo>
                    <a:pt x="4701" y="268"/>
                  </a:lnTo>
                  <a:lnTo>
                    <a:pt x="4750" y="293"/>
                  </a:lnTo>
                  <a:lnTo>
                    <a:pt x="4798" y="268"/>
                  </a:lnTo>
                  <a:lnTo>
                    <a:pt x="4847" y="244"/>
                  </a:lnTo>
                  <a:lnTo>
                    <a:pt x="4847" y="244"/>
                  </a:lnTo>
                  <a:lnTo>
                    <a:pt x="5018" y="195"/>
                  </a:lnTo>
                  <a:lnTo>
                    <a:pt x="5407" y="122"/>
                  </a:lnTo>
                  <a:lnTo>
                    <a:pt x="5821" y="25"/>
                  </a:lnTo>
                  <a:lnTo>
                    <a:pt x="6138" y="0"/>
                  </a:lnTo>
                </a:path>
              </a:pathLst>
            </a:custGeom>
            <a:noFill/>
            <a:ln w="9525" cap="rnd" cmpd="sng">
              <a:solidFill>
                <a:schemeClr val="dk1"/>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grpSp>
      <p:sp>
        <p:nvSpPr>
          <p:cNvPr id="22" name="Google Shape;22;p2"/>
          <p:cNvSpPr txBox="1"/>
          <p:nvPr/>
        </p:nvSpPr>
        <p:spPr>
          <a:xfrm>
            <a:off x="0" y="4687750"/>
            <a:ext cx="3331800" cy="455700"/>
          </a:xfrm>
          <a:prstGeom prst="rect">
            <a:avLst/>
          </a:prstGeom>
          <a:noFill/>
          <a:ln>
            <a:noFill/>
          </a:ln>
        </p:spPr>
        <p:txBody>
          <a:bodyPr spcFirstLastPara="1" wrap="square" lIns="91425" tIns="91425" rIns="91425" bIns="91425" anchor="ctr" anchorCtr="0">
            <a:noAutofit/>
          </a:bodyPr>
          <a:lstStyle/>
          <a:p>
            <a:pPr marL="0" lvl="0" indent="0" algn="l" rtl="0">
              <a:spcBef>
                <a:spcPts val="0"/>
              </a:spcBef>
              <a:spcAft>
                <a:spcPts val="0"/>
              </a:spcAft>
              <a:buNone/>
            </a:pPr>
            <a:r>
              <a:rPr lang="en" sz="700" dirty="0" smtClean="0">
                <a:solidFill>
                  <a:schemeClr val="dk1"/>
                </a:solidFill>
                <a:latin typeface="Inria Serif Light"/>
                <a:ea typeface="Inria Serif Light"/>
                <a:cs typeface="Inria Serif Light"/>
                <a:sym typeface="Inria Serif Light"/>
              </a:rPr>
              <a:t>Presentation </a:t>
            </a:r>
            <a:r>
              <a:rPr lang="en" sz="700" dirty="0">
                <a:solidFill>
                  <a:schemeClr val="dk1"/>
                </a:solidFill>
                <a:latin typeface="Inria Serif Light"/>
                <a:ea typeface="Inria Serif Light"/>
                <a:cs typeface="Inria Serif Light"/>
                <a:sym typeface="Inria Serif Light"/>
              </a:rPr>
              <a:t>template by </a:t>
            </a:r>
            <a:r>
              <a:rPr lang="en" sz="700" u="sng" dirty="0">
                <a:solidFill>
                  <a:schemeClr val="hlink"/>
                </a:solidFill>
                <a:latin typeface="Inria Serif Light"/>
                <a:ea typeface="Inria Serif Light"/>
                <a:cs typeface="Inria Serif Light"/>
                <a:sym typeface="Inria Serif Light"/>
                <a:hlinkClick r:id="rId2"/>
              </a:rPr>
              <a:t>SlidesCarnival</a:t>
            </a:r>
            <a:endParaRPr sz="700" dirty="0">
              <a:solidFill>
                <a:schemeClr val="dk1"/>
              </a:solidFill>
              <a:latin typeface="Inria Serif Light"/>
              <a:ea typeface="Inria Serif Light"/>
              <a:cs typeface="Inria Serif Light"/>
              <a:sym typeface="Inria Serif Light"/>
            </a:endParaRPr>
          </a:p>
          <a:p>
            <a:pPr marL="0" lvl="0" indent="0" algn="l" rtl="0">
              <a:spcBef>
                <a:spcPts val="0"/>
              </a:spcBef>
              <a:spcAft>
                <a:spcPts val="0"/>
              </a:spcAft>
              <a:buNone/>
            </a:pPr>
            <a:r>
              <a:rPr lang="en" sz="700" dirty="0">
                <a:solidFill>
                  <a:schemeClr val="dk1"/>
                </a:solidFill>
                <a:latin typeface="Inria Serif Light"/>
                <a:ea typeface="Inria Serif Light"/>
                <a:cs typeface="Inria Serif Light"/>
                <a:sym typeface="Inria Serif Light"/>
              </a:rPr>
              <a:t>Except where noted otherwise this work is licensed under </a:t>
            </a:r>
            <a:r>
              <a:rPr lang="en" sz="700" u="sng" dirty="0">
                <a:solidFill>
                  <a:schemeClr val="hlink"/>
                </a:solidFill>
                <a:latin typeface="Inria Serif Light"/>
                <a:ea typeface="Inria Serif Light"/>
                <a:cs typeface="Inria Serif Light"/>
                <a:sym typeface="Inria Serif Light"/>
                <a:hlinkClick r:id="rId3"/>
              </a:rPr>
              <a:t>CC BY-NC-SA 4.0</a:t>
            </a:r>
            <a:endParaRPr sz="700" dirty="0">
              <a:solidFill>
                <a:schemeClr val="dk1"/>
              </a:solidFill>
              <a:latin typeface="Inria Serif Light"/>
              <a:ea typeface="Inria Serif Light"/>
              <a:cs typeface="Inria Serif Light"/>
              <a:sym typeface="Inria Serif Light"/>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lank" type="blank">
  <p:cSld name="BLANK">
    <p:bg>
      <p:bgPr>
        <a:solidFill>
          <a:schemeClr val="lt2"/>
        </a:solidFill>
        <a:effectLst/>
      </p:bgPr>
    </p:bg>
    <p:spTree>
      <p:nvGrpSpPr>
        <p:cNvPr id="1" name="Shape 65"/>
        <p:cNvGrpSpPr/>
        <p:nvPr/>
      </p:nvGrpSpPr>
      <p:grpSpPr>
        <a:xfrm>
          <a:off x="0" y="0"/>
          <a:ext cx="0" cy="0"/>
          <a:chOff x="0" y="0"/>
          <a:chExt cx="0" cy="0"/>
        </a:xfrm>
      </p:grpSpPr>
      <p:sp>
        <p:nvSpPr>
          <p:cNvPr id="66" name="Google Shape;66;p11"/>
          <p:cNvSpPr/>
          <p:nvPr/>
        </p:nvSpPr>
        <p:spPr>
          <a:xfrm>
            <a:off x="0" y="0"/>
            <a:ext cx="9144000" cy="5143500"/>
          </a:xfrm>
          <a:prstGeom prst="frame">
            <a:avLst>
              <a:gd name="adj1" fmla="val 8849"/>
            </a:avLst>
          </a:prstGeom>
          <a:solidFill>
            <a:srgbClr val="FFFFFF"/>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67" name="Google Shape;67;p11"/>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marL="0" lvl="0" indent="0" algn="ct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with transparent frame">
  <p:cSld name="BLANK_1">
    <p:bg>
      <p:bgPr>
        <a:solidFill>
          <a:schemeClr val="lt1"/>
        </a:solidFill>
        <a:effectLst/>
      </p:bgPr>
    </p:bg>
    <p:spTree>
      <p:nvGrpSpPr>
        <p:cNvPr id="1" name="Shape 68"/>
        <p:cNvGrpSpPr/>
        <p:nvPr/>
      </p:nvGrpSpPr>
      <p:grpSpPr>
        <a:xfrm>
          <a:off x="0" y="0"/>
          <a:ext cx="0" cy="0"/>
          <a:chOff x="0" y="0"/>
          <a:chExt cx="0" cy="0"/>
        </a:xfrm>
      </p:grpSpPr>
      <p:sp>
        <p:nvSpPr>
          <p:cNvPr id="69" name="Google Shape;69;p12"/>
          <p:cNvSpPr/>
          <p:nvPr/>
        </p:nvSpPr>
        <p:spPr>
          <a:xfrm>
            <a:off x="0" y="0"/>
            <a:ext cx="9144000" cy="5143500"/>
          </a:xfrm>
          <a:prstGeom prst="frame">
            <a:avLst>
              <a:gd name="adj1" fmla="val 8849"/>
            </a:avLst>
          </a:prstGeom>
          <a:solidFill>
            <a:srgbClr val="3B1106">
              <a:alpha val="6150"/>
            </a:srgbClr>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70" name="Google Shape;70;p12"/>
          <p:cNvSpPr txBox="1">
            <a:spLocks noGrp="1"/>
          </p:cNvSpPr>
          <p:nvPr>
            <p:ph type="sldNum" idx="12"/>
          </p:nvPr>
        </p:nvSpPr>
        <p:spPr>
          <a:xfrm>
            <a:off x="8688300" y="4687750"/>
            <a:ext cx="455700" cy="455700"/>
          </a:xfrm>
          <a:prstGeom prst="rect">
            <a:avLst/>
          </a:prstGeom>
          <a:solidFill>
            <a:srgbClr val="3B1106">
              <a:alpha val="6150"/>
            </a:srgbClr>
          </a:solidFill>
        </p:spPr>
        <p:txBody>
          <a:bodyPr spcFirstLastPara="1" wrap="square" lIns="0" tIns="0" rIns="0" bIns="0" anchor="ctr" anchorCtr="0">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marL="0" lvl="0" indent="0" algn="ct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ubtitle">
  <p:cSld name="TITLE_1">
    <p:bg>
      <p:bgPr>
        <a:solidFill>
          <a:schemeClr val="accent2"/>
        </a:solidFill>
        <a:effectLst/>
      </p:bgPr>
    </p:bg>
    <p:spTree>
      <p:nvGrpSpPr>
        <p:cNvPr id="1" name="Shape 23"/>
        <p:cNvGrpSpPr/>
        <p:nvPr/>
      </p:nvGrpSpPr>
      <p:grpSpPr>
        <a:xfrm>
          <a:off x="0" y="0"/>
          <a:ext cx="0" cy="0"/>
          <a:chOff x="0" y="0"/>
          <a:chExt cx="0" cy="0"/>
        </a:xfrm>
      </p:grpSpPr>
      <p:sp>
        <p:nvSpPr>
          <p:cNvPr id="24" name="Google Shape;24;p3"/>
          <p:cNvSpPr/>
          <p:nvPr/>
        </p:nvSpPr>
        <p:spPr>
          <a:xfrm>
            <a:off x="0" y="2571750"/>
            <a:ext cx="9144000" cy="2571900"/>
          </a:xfrm>
          <a:prstGeom prst="rect">
            <a:avLst/>
          </a:prstGeom>
          <a:solidFill>
            <a:srgbClr val="3B1106">
              <a:alpha val="6150"/>
            </a:srgbClr>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25" name="Google Shape;25;p3"/>
          <p:cNvSpPr txBox="1">
            <a:spLocks noGrp="1"/>
          </p:cNvSpPr>
          <p:nvPr>
            <p:ph type="ctrTitle"/>
          </p:nvPr>
        </p:nvSpPr>
        <p:spPr>
          <a:xfrm>
            <a:off x="702900" y="1233658"/>
            <a:ext cx="4746000" cy="1159800"/>
          </a:xfrm>
          <a:prstGeom prst="rect">
            <a:avLst/>
          </a:prstGeom>
        </p:spPr>
        <p:txBody>
          <a:bodyPr spcFirstLastPara="1" wrap="square" lIns="0" tIns="0" rIns="0" bIns="0" anchor="b" anchorCtr="0">
            <a:noAutofit/>
          </a:bodyPr>
          <a:lstStyle>
            <a:lvl1pPr lvl="0" rtl="0">
              <a:spcBef>
                <a:spcPts val="0"/>
              </a:spcBef>
              <a:spcAft>
                <a:spcPts val="0"/>
              </a:spcAft>
              <a:buClr>
                <a:schemeClr val="lt1"/>
              </a:buClr>
              <a:buSzPts val="3600"/>
              <a:buNone/>
              <a:defRPr sz="3600">
                <a:solidFill>
                  <a:schemeClr val="lt1"/>
                </a:solidFill>
              </a:defRPr>
            </a:lvl1pPr>
            <a:lvl2pPr lvl="1" rtl="0">
              <a:spcBef>
                <a:spcPts val="0"/>
              </a:spcBef>
              <a:spcAft>
                <a:spcPts val="0"/>
              </a:spcAft>
              <a:buClr>
                <a:schemeClr val="lt1"/>
              </a:buClr>
              <a:buSzPts val="3600"/>
              <a:buNone/>
              <a:defRPr sz="3600">
                <a:solidFill>
                  <a:schemeClr val="lt1"/>
                </a:solidFill>
              </a:defRPr>
            </a:lvl2pPr>
            <a:lvl3pPr lvl="2" rtl="0">
              <a:spcBef>
                <a:spcPts val="0"/>
              </a:spcBef>
              <a:spcAft>
                <a:spcPts val="0"/>
              </a:spcAft>
              <a:buClr>
                <a:schemeClr val="lt1"/>
              </a:buClr>
              <a:buSzPts val="3600"/>
              <a:buNone/>
              <a:defRPr sz="3600">
                <a:solidFill>
                  <a:schemeClr val="lt1"/>
                </a:solidFill>
              </a:defRPr>
            </a:lvl3pPr>
            <a:lvl4pPr lvl="3" rtl="0">
              <a:spcBef>
                <a:spcPts val="0"/>
              </a:spcBef>
              <a:spcAft>
                <a:spcPts val="0"/>
              </a:spcAft>
              <a:buClr>
                <a:schemeClr val="lt1"/>
              </a:buClr>
              <a:buSzPts val="3600"/>
              <a:buNone/>
              <a:defRPr sz="3600">
                <a:solidFill>
                  <a:schemeClr val="lt1"/>
                </a:solidFill>
              </a:defRPr>
            </a:lvl4pPr>
            <a:lvl5pPr lvl="4" rtl="0">
              <a:spcBef>
                <a:spcPts val="0"/>
              </a:spcBef>
              <a:spcAft>
                <a:spcPts val="0"/>
              </a:spcAft>
              <a:buClr>
                <a:schemeClr val="lt1"/>
              </a:buClr>
              <a:buSzPts val="3600"/>
              <a:buNone/>
              <a:defRPr sz="3600">
                <a:solidFill>
                  <a:schemeClr val="lt1"/>
                </a:solidFill>
              </a:defRPr>
            </a:lvl5pPr>
            <a:lvl6pPr lvl="5" rtl="0">
              <a:spcBef>
                <a:spcPts val="0"/>
              </a:spcBef>
              <a:spcAft>
                <a:spcPts val="0"/>
              </a:spcAft>
              <a:buClr>
                <a:schemeClr val="lt1"/>
              </a:buClr>
              <a:buSzPts val="3600"/>
              <a:buNone/>
              <a:defRPr sz="3600">
                <a:solidFill>
                  <a:schemeClr val="lt1"/>
                </a:solidFill>
              </a:defRPr>
            </a:lvl6pPr>
            <a:lvl7pPr lvl="6" rtl="0">
              <a:spcBef>
                <a:spcPts val="0"/>
              </a:spcBef>
              <a:spcAft>
                <a:spcPts val="0"/>
              </a:spcAft>
              <a:buClr>
                <a:schemeClr val="lt1"/>
              </a:buClr>
              <a:buSzPts val="3600"/>
              <a:buNone/>
              <a:defRPr sz="3600">
                <a:solidFill>
                  <a:schemeClr val="lt1"/>
                </a:solidFill>
              </a:defRPr>
            </a:lvl7pPr>
            <a:lvl8pPr lvl="7" rtl="0">
              <a:spcBef>
                <a:spcPts val="0"/>
              </a:spcBef>
              <a:spcAft>
                <a:spcPts val="0"/>
              </a:spcAft>
              <a:buClr>
                <a:schemeClr val="lt1"/>
              </a:buClr>
              <a:buSzPts val="3600"/>
              <a:buNone/>
              <a:defRPr sz="3600">
                <a:solidFill>
                  <a:schemeClr val="lt1"/>
                </a:solidFill>
              </a:defRPr>
            </a:lvl8pPr>
            <a:lvl9pPr lvl="8" rtl="0">
              <a:spcBef>
                <a:spcPts val="0"/>
              </a:spcBef>
              <a:spcAft>
                <a:spcPts val="0"/>
              </a:spcAft>
              <a:buClr>
                <a:schemeClr val="lt1"/>
              </a:buClr>
              <a:buSzPts val="3600"/>
              <a:buNone/>
              <a:defRPr sz="3600">
                <a:solidFill>
                  <a:schemeClr val="lt1"/>
                </a:solidFill>
              </a:defRPr>
            </a:lvl9pPr>
          </a:lstStyle>
          <a:p>
            <a:endParaRPr/>
          </a:p>
        </p:txBody>
      </p:sp>
      <p:sp>
        <p:nvSpPr>
          <p:cNvPr id="26" name="Google Shape;26;p3"/>
          <p:cNvSpPr txBox="1">
            <a:spLocks noGrp="1"/>
          </p:cNvSpPr>
          <p:nvPr>
            <p:ph type="subTitle" idx="1"/>
          </p:nvPr>
        </p:nvSpPr>
        <p:spPr>
          <a:xfrm>
            <a:off x="702900" y="2787333"/>
            <a:ext cx="4746000" cy="299400"/>
          </a:xfrm>
          <a:prstGeom prst="rect">
            <a:avLst/>
          </a:prstGeom>
        </p:spPr>
        <p:txBody>
          <a:bodyPr spcFirstLastPara="1" wrap="square" lIns="0" tIns="0" rIns="0" bIns="0" anchor="t" anchorCtr="0">
            <a:noAutofit/>
          </a:bodyPr>
          <a:lstStyle>
            <a:lvl1pPr lvl="0" rtl="0">
              <a:spcBef>
                <a:spcPts val="0"/>
              </a:spcBef>
              <a:spcAft>
                <a:spcPts val="0"/>
              </a:spcAft>
              <a:buClr>
                <a:schemeClr val="dk1"/>
              </a:buClr>
              <a:buSzPts val="1400"/>
              <a:buFont typeface="Inria Sans Light"/>
              <a:buNone/>
              <a:defRPr sz="1400">
                <a:latin typeface="Inria Sans Light"/>
                <a:ea typeface="Inria Sans Light"/>
                <a:cs typeface="Inria Sans Light"/>
                <a:sym typeface="Inria Sans Light"/>
              </a:defRPr>
            </a:lvl1pPr>
            <a:lvl2pPr lvl="1" rtl="0">
              <a:spcBef>
                <a:spcPts val="600"/>
              </a:spcBef>
              <a:spcAft>
                <a:spcPts val="0"/>
              </a:spcAft>
              <a:buClr>
                <a:schemeClr val="dk1"/>
              </a:buClr>
              <a:buSzPts val="1400"/>
              <a:buNone/>
              <a:defRPr sz="1400"/>
            </a:lvl2pPr>
            <a:lvl3pPr lvl="2" rtl="0">
              <a:spcBef>
                <a:spcPts val="600"/>
              </a:spcBef>
              <a:spcAft>
                <a:spcPts val="0"/>
              </a:spcAft>
              <a:buClr>
                <a:schemeClr val="dk1"/>
              </a:buClr>
              <a:buSzPts val="1400"/>
              <a:buNone/>
              <a:defRPr sz="1400"/>
            </a:lvl3pPr>
            <a:lvl4pPr lvl="3" rtl="0">
              <a:spcBef>
                <a:spcPts val="600"/>
              </a:spcBef>
              <a:spcAft>
                <a:spcPts val="0"/>
              </a:spcAft>
              <a:buSzPts val="1400"/>
              <a:buNone/>
              <a:defRPr sz="1400"/>
            </a:lvl4pPr>
            <a:lvl5pPr lvl="4" rtl="0">
              <a:spcBef>
                <a:spcPts val="600"/>
              </a:spcBef>
              <a:spcAft>
                <a:spcPts val="0"/>
              </a:spcAft>
              <a:buSzPts val="1400"/>
              <a:buNone/>
              <a:defRPr sz="1400"/>
            </a:lvl5pPr>
            <a:lvl6pPr lvl="5" rtl="0">
              <a:spcBef>
                <a:spcPts val="600"/>
              </a:spcBef>
              <a:spcAft>
                <a:spcPts val="0"/>
              </a:spcAft>
              <a:buSzPts val="1400"/>
              <a:buNone/>
              <a:defRPr sz="1400"/>
            </a:lvl6pPr>
            <a:lvl7pPr lvl="6" rtl="0">
              <a:spcBef>
                <a:spcPts val="600"/>
              </a:spcBef>
              <a:spcAft>
                <a:spcPts val="0"/>
              </a:spcAft>
              <a:buSzPts val="1400"/>
              <a:buNone/>
              <a:defRPr sz="1400"/>
            </a:lvl7pPr>
            <a:lvl8pPr lvl="7" rtl="0">
              <a:spcBef>
                <a:spcPts val="600"/>
              </a:spcBef>
              <a:spcAft>
                <a:spcPts val="0"/>
              </a:spcAft>
              <a:buSzPts val="1400"/>
              <a:buNone/>
              <a:defRPr sz="1400"/>
            </a:lvl8pPr>
            <a:lvl9pPr lvl="8" rtl="0">
              <a:spcBef>
                <a:spcPts val="600"/>
              </a:spcBef>
              <a:spcAft>
                <a:spcPts val="600"/>
              </a:spcAft>
              <a:buSzPts val="1400"/>
              <a:buNone/>
              <a:defRPr sz="1400"/>
            </a:lvl9pPr>
          </a:lstStyle>
          <a:p>
            <a:endParaRPr/>
          </a:p>
        </p:txBody>
      </p:sp>
      <p:sp>
        <p:nvSpPr>
          <p:cNvPr id="27" name="Google Shape;27;p3"/>
          <p:cNvSpPr/>
          <p:nvPr/>
        </p:nvSpPr>
        <p:spPr>
          <a:xfrm>
            <a:off x="5928400" y="916150"/>
            <a:ext cx="2299500" cy="3311100"/>
          </a:xfrm>
          <a:prstGeom prst="rect">
            <a:avLst/>
          </a:prstGeom>
          <a:solidFill>
            <a:schemeClr val="accent1"/>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solidFill>
                <a:schemeClr val="accent2"/>
              </a:solidFill>
            </a:endParaRPr>
          </a:p>
        </p:txBody>
      </p:sp>
      <p:sp>
        <p:nvSpPr>
          <p:cNvPr id="28" name="Google Shape;28;p3"/>
          <p:cNvSpPr/>
          <p:nvPr/>
        </p:nvSpPr>
        <p:spPr>
          <a:xfrm>
            <a:off x="8227900" y="4227300"/>
            <a:ext cx="916200" cy="9162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Quote">
  <p:cSld name="TITLE_1_1">
    <p:bg>
      <p:bgPr>
        <a:solidFill>
          <a:schemeClr val="accent1"/>
        </a:solidFill>
        <a:effectLst/>
      </p:bgPr>
    </p:bg>
    <p:spTree>
      <p:nvGrpSpPr>
        <p:cNvPr id="1" name="Shape 29"/>
        <p:cNvGrpSpPr/>
        <p:nvPr/>
      </p:nvGrpSpPr>
      <p:grpSpPr>
        <a:xfrm>
          <a:off x="0" y="0"/>
          <a:ext cx="0" cy="0"/>
          <a:chOff x="0" y="0"/>
          <a:chExt cx="0" cy="0"/>
        </a:xfrm>
      </p:grpSpPr>
      <p:sp>
        <p:nvSpPr>
          <p:cNvPr id="30" name="Google Shape;30;p4"/>
          <p:cNvSpPr/>
          <p:nvPr/>
        </p:nvSpPr>
        <p:spPr>
          <a:xfrm>
            <a:off x="2307300" y="921000"/>
            <a:ext cx="6836700" cy="4222500"/>
          </a:xfrm>
          <a:prstGeom prst="rect">
            <a:avLst/>
          </a:prstGeom>
          <a:solidFill>
            <a:srgbClr val="3B1106">
              <a:alpha val="6150"/>
            </a:srgbClr>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31" name="Google Shape;31;p4"/>
          <p:cNvSpPr txBox="1">
            <a:spLocks noGrp="1"/>
          </p:cNvSpPr>
          <p:nvPr>
            <p:ph type="body" idx="1"/>
          </p:nvPr>
        </p:nvSpPr>
        <p:spPr>
          <a:xfrm>
            <a:off x="2763000" y="1376700"/>
            <a:ext cx="5925300" cy="3311100"/>
          </a:xfrm>
          <a:prstGeom prst="rect">
            <a:avLst/>
          </a:prstGeom>
        </p:spPr>
        <p:txBody>
          <a:bodyPr spcFirstLastPara="1" wrap="square" lIns="0" tIns="0" rIns="0" bIns="0" anchor="t" anchorCtr="0">
            <a:noAutofit/>
          </a:bodyPr>
          <a:lstStyle>
            <a:lvl1pPr marL="457200" lvl="0" indent="-431800" rtl="0">
              <a:spcBef>
                <a:spcPts val="0"/>
              </a:spcBef>
              <a:spcAft>
                <a:spcPts val="0"/>
              </a:spcAft>
              <a:buClr>
                <a:schemeClr val="lt1"/>
              </a:buClr>
              <a:buSzPts val="3200"/>
              <a:buFont typeface="Inria Sans"/>
              <a:buChar char="▫"/>
              <a:defRPr sz="3200" i="1">
                <a:solidFill>
                  <a:schemeClr val="lt1"/>
                </a:solidFill>
                <a:latin typeface="Inria Sans"/>
                <a:ea typeface="Inria Sans"/>
                <a:cs typeface="Inria Sans"/>
                <a:sym typeface="Inria Sans"/>
              </a:defRPr>
            </a:lvl1pPr>
            <a:lvl2pPr marL="914400" lvl="1" indent="-431800" rtl="0">
              <a:spcBef>
                <a:spcPts val="600"/>
              </a:spcBef>
              <a:spcAft>
                <a:spcPts val="0"/>
              </a:spcAft>
              <a:buClr>
                <a:schemeClr val="lt1"/>
              </a:buClr>
              <a:buSzPts val="3200"/>
              <a:buFont typeface="Inria Sans"/>
              <a:buChar char="▪"/>
              <a:defRPr sz="3200" i="1">
                <a:solidFill>
                  <a:schemeClr val="lt1"/>
                </a:solidFill>
                <a:latin typeface="Inria Sans"/>
                <a:ea typeface="Inria Sans"/>
                <a:cs typeface="Inria Sans"/>
                <a:sym typeface="Inria Sans"/>
              </a:defRPr>
            </a:lvl2pPr>
            <a:lvl3pPr marL="1371600" lvl="2" indent="-431800" rtl="0">
              <a:spcBef>
                <a:spcPts val="600"/>
              </a:spcBef>
              <a:spcAft>
                <a:spcPts val="0"/>
              </a:spcAft>
              <a:buClr>
                <a:schemeClr val="lt1"/>
              </a:buClr>
              <a:buSzPts val="3200"/>
              <a:buFont typeface="Inria Sans"/>
              <a:buChar char="▫"/>
              <a:defRPr sz="3200" i="1">
                <a:solidFill>
                  <a:schemeClr val="lt1"/>
                </a:solidFill>
                <a:latin typeface="Inria Sans"/>
                <a:ea typeface="Inria Sans"/>
                <a:cs typeface="Inria Sans"/>
                <a:sym typeface="Inria Sans"/>
              </a:defRPr>
            </a:lvl3pPr>
            <a:lvl4pPr marL="1828800" lvl="3" indent="-431800" rtl="0">
              <a:spcBef>
                <a:spcPts val="600"/>
              </a:spcBef>
              <a:spcAft>
                <a:spcPts val="0"/>
              </a:spcAft>
              <a:buClr>
                <a:schemeClr val="lt1"/>
              </a:buClr>
              <a:buSzPts val="3200"/>
              <a:buFont typeface="Inria Sans"/>
              <a:buChar char="●"/>
              <a:defRPr sz="3200" i="1">
                <a:solidFill>
                  <a:schemeClr val="lt1"/>
                </a:solidFill>
                <a:latin typeface="Inria Sans"/>
                <a:ea typeface="Inria Sans"/>
                <a:cs typeface="Inria Sans"/>
                <a:sym typeface="Inria Sans"/>
              </a:defRPr>
            </a:lvl4pPr>
            <a:lvl5pPr marL="2286000" lvl="4" indent="-431800" rtl="0">
              <a:spcBef>
                <a:spcPts val="600"/>
              </a:spcBef>
              <a:spcAft>
                <a:spcPts val="0"/>
              </a:spcAft>
              <a:buClr>
                <a:schemeClr val="lt1"/>
              </a:buClr>
              <a:buSzPts val="3200"/>
              <a:buFont typeface="Inria Sans"/>
              <a:buChar char="○"/>
              <a:defRPr sz="3200" i="1">
                <a:solidFill>
                  <a:schemeClr val="lt1"/>
                </a:solidFill>
                <a:latin typeface="Inria Sans"/>
                <a:ea typeface="Inria Sans"/>
                <a:cs typeface="Inria Sans"/>
                <a:sym typeface="Inria Sans"/>
              </a:defRPr>
            </a:lvl5pPr>
            <a:lvl6pPr marL="2743200" lvl="5" indent="-431800" rtl="0">
              <a:spcBef>
                <a:spcPts val="600"/>
              </a:spcBef>
              <a:spcAft>
                <a:spcPts val="0"/>
              </a:spcAft>
              <a:buClr>
                <a:schemeClr val="lt1"/>
              </a:buClr>
              <a:buSzPts val="3200"/>
              <a:buFont typeface="Inria Sans"/>
              <a:buChar char="■"/>
              <a:defRPr sz="3200" i="1">
                <a:solidFill>
                  <a:schemeClr val="lt1"/>
                </a:solidFill>
                <a:latin typeface="Inria Sans"/>
                <a:ea typeface="Inria Sans"/>
                <a:cs typeface="Inria Sans"/>
                <a:sym typeface="Inria Sans"/>
              </a:defRPr>
            </a:lvl6pPr>
            <a:lvl7pPr marL="3200400" lvl="6" indent="-431800" rtl="0">
              <a:spcBef>
                <a:spcPts val="600"/>
              </a:spcBef>
              <a:spcAft>
                <a:spcPts val="0"/>
              </a:spcAft>
              <a:buClr>
                <a:schemeClr val="lt1"/>
              </a:buClr>
              <a:buSzPts val="3200"/>
              <a:buFont typeface="Inria Sans"/>
              <a:buChar char="●"/>
              <a:defRPr sz="3200" i="1">
                <a:solidFill>
                  <a:schemeClr val="lt1"/>
                </a:solidFill>
                <a:latin typeface="Inria Sans"/>
                <a:ea typeface="Inria Sans"/>
                <a:cs typeface="Inria Sans"/>
                <a:sym typeface="Inria Sans"/>
              </a:defRPr>
            </a:lvl7pPr>
            <a:lvl8pPr marL="3657600" lvl="7" indent="-431800" rtl="0">
              <a:spcBef>
                <a:spcPts val="600"/>
              </a:spcBef>
              <a:spcAft>
                <a:spcPts val="0"/>
              </a:spcAft>
              <a:buClr>
                <a:schemeClr val="lt1"/>
              </a:buClr>
              <a:buSzPts val="3200"/>
              <a:buFont typeface="Inria Sans"/>
              <a:buChar char="○"/>
              <a:defRPr sz="3200" i="1">
                <a:solidFill>
                  <a:schemeClr val="lt1"/>
                </a:solidFill>
                <a:latin typeface="Inria Sans"/>
                <a:ea typeface="Inria Sans"/>
                <a:cs typeface="Inria Sans"/>
                <a:sym typeface="Inria Sans"/>
              </a:defRPr>
            </a:lvl8pPr>
            <a:lvl9pPr marL="4114800" lvl="8" indent="-431800" rtl="0">
              <a:spcBef>
                <a:spcPts val="600"/>
              </a:spcBef>
              <a:spcAft>
                <a:spcPts val="600"/>
              </a:spcAft>
              <a:buClr>
                <a:schemeClr val="lt1"/>
              </a:buClr>
              <a:buSzPts val="3200"/>
              <a:buFont typeface="Inria Sans"/>
              <a:buChar char="■"/>
              <a:defRPr sz="3200" i="1">
                <a:solidFill>
                  <a:schemeClr val="lt1"/>
                </a:solidFill>
                <a:latin typeface="Inria Sans"/>
                <a:ea typeface="Inria Sans"/>
                <a:cs typeface="Inria Sans"/>
                <a:sym typeface="Inria Sans"/>
              </a:defRPr>
            </a:lvl9pPr>
          </a:lstStyle>
          <a:p>
            <a:endParaRPr/>
          </a:p>
        </p:txBody>
      </p:sp>
      <p:sp>
        <p:nvSpPr>
          <p:cNvPr id="32" name="Google Shape;32;p4"/>
          <p:cNvSpPr txBox="1"/>
          <p:nvPr/>
        </p:nvSpPr>
        <p:spPr>
          <a:xfrm>
            <a:off x="213450" y="600536"/>
            <a:ext cx="1957200" cy="653700"/>
          </a:xfrm>
          <a:prstGeom prst="rect">
            <a:avLst/>
          </a:prstGeom>
          <a:noFill/>
          <a:ln>
            <a:noFill/>
          </a:ln>
        </p:spPr>
        <p:txBody>
          <a:bodyPr spcFirstLastPara="1" wrap="square" lIns="0" tIns="0" rIns="0" bIns="0" anchor="t" anchorCtr="0">
            <a:noAutofit/>
          </a:bodyPr>
          <a:lstStyle/>
          <a:p>
            <a:pPr marL="0" lvl="0" indent="0" algn="r" rtl="0">
              <a:spcBef>
                <a:spcPts val="0"/>
              </a:spcBef>
              <a:spcAft>
                <a:spcPts val="0"/>
              </a:spcAft>
              <a:buNone/>
            </a:pPr>
            <a:r>
              <a:rPr lang="en" sz="9600" b="1">
                <a:solidFill>
                  <a:schemeClr val="lt2"/>
                </a:solidFill>
                <a:latin typeface="Inria Serif"/>
                <a:ea typeface="Inria Serif"/>
                <a:cs typeface="Inria Serif"/>
                <a:sym typeface="Inria Serif"/>
              </a:rPr>
              <a:t>“</a:t>
            </a:r>
            <a:endParaRPr sz="9600" b="1">
              <a:solidFill>
                <a:schemeClr val="lt2"/>
              </a:solidFill>
              <a:latin typeface="Inria Serif"/>
              <a:ea typeface="Inria Serif"/>
              <a:cs typeface="Inria Serif"/>
              <a:sym typeface="Inria Serif"/>
            </a:endParaRPr>
          </a:p>
        </p:txBody>
      </p:sp>
      <p:sp>
        <p:nvSpPr>
          <p:cNvPr id="33" name="Google Shape;33;p4"/>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marL="0" lvl="0" indent="0" algn="ct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 1 column" type="tx">
  <p:cSld name="TITLE_AND_BODY">
    <p:spTree>
      <p:nvGrpSpPr>
        <p:cNvPr id="1" name="Shape 34"/>
        <p:cNvGrpSpPr/>
        <p:nvPr/>
      </p:nvGrpSpPr>
      <p:grpSpPr>
        <a:xfrm>
          <a:off x="0" y="0"/>
          <a:ext cx="0" cy="0"/>
          <a:chOff x="0" y="0"/>
          <a:chExt cx="0" cy="0"/>
        </a:xfrm>
      </p:grpSpPr>
      <p:sp>
        <p:nvSpPr>
          <p:cNvPr id="35" name="Google Shape;35;p5"/>
          <p:cNvSpPr/>
          <p:nvPr/>
        </p:nvSpPr>
        <p:spPr>
          <a:xfrm>
            <a:off x="2307300" y="921000"/>
            <a:ext cx="6836700" cy="42225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36" name="Google Shape;36;p5"/>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lvl1pPr lvl="0" rtl="0">
              <a:spcBef>
                <a:spcPts val="0"/>
              </a:spcBef>
              <a:spcAft>
                <a:spcPts val="0"/>
              </a:spcAft>
              <a:buSzPts val="2000"/>
              <a:buNone/>
              <a:defRPr sz="2000"/>
            </a:lvl1pPr>
            <a:lvl2pPr lvl="1" rtl="0">
              <a:spcBef>
                <a:spcPts val="0"/>
              </a:spcBef>
              <a:spcAft>
                <a:spcPts val="0"/>
              </a:spcAft>
              <a:buSzPts val="2200"/>
              <a:buNone/>
              <a:defRPr/>
            </a:lvl2pPr>
            <a:lvl3pPr lvl="2" rtl="0">
              <a:spcBef>
                <a:spcPts val="0"/>
              </a:spcBef>
              <a:spcAft>
                <a:spcPts val="0"/>
              </a:spcAft>
              <a:buSzPts val="2200"/>
              <a:buNone/>
              <a:defRPr/>
            </a:lvl3pPr>
            <a:lvl4pPr lvl="3" rtl="0">
              <a:spcBef>
                <a:spcPts val="0"/>
              </a:spcBef>
              <a:spcAft>
                <a:spcPts val="0"/>
              </a:spcAft>
              <a:buSzPts val="2200"/>
              <a:buNone/>
              <a:defRPr/>
            </a:lvl4pPr>
            <a:lvl5pPr lvl="4" rtl="0">
              <a:spcBef>
                <a:spcPts val="0"/>
              </a:spcBef>
              <a:spcAft>
                <a:spcPts val="0"/>
              </a:spcAft>
              <a:buSzPts val="2200"/>
              <a:buNone/>
              <a:defRPr/>
            </a:lvl5pPr>
            <a:lvl6pPr lvl="5" rtl="0">
              <a:spcBef>
                <a:spcPts val="0"/>
              </a:spcBef>
              <a:spcAft>
                <a:spcPts val="0"/>
              </a:spcAft>
              <a:buSzPts val="2200"/>
              <a:buNone/>
              <a:defRPr/>
            </a:lvl6pPr>
            <a:lvl7pPr lvl="6" rtl="0">
              <a:spcBef>
                <a:spcPts val="0"/>
              </a:spcBef>
              <a:spcAft>
                <a:spcPts val="0"/>
              </a:spcAft>
              <a:buSzPts val="2200"/>
              <a:buNone/>
              <a:defRPr/>
            </a:lvl7pPr>
            <a:lvl8pPr lvl="7" rtl="0">
              <a:spcBef>
                <a:spcPts val="0"/>
              </a:spcBef>
              <a:spcAft>
                <a:spcPts val="0"/>
              </a:spcAft>
              <a:buSzPts val="2200"/>
              <a:buNone/>
              <a:defRPr/>
            </a:lvl8pPr>
            <a:lvl9pPr lvl="8" rtl="0">
              <a:spcBef>
                <a:spcPts val="0"/>
              </a:spcBef>
              <a:spcAft>
                <a:spcPts val="0"/>
              </a:spcAft>
              <a:buSzPts val="2200"/>
              <a:buNone/>
              <a:defRPr/>
            </a:lvl9pPr>
          </a:lstStyle>
          <a:p>
            <a:endParaRPr/>
          </a:p>
        </p:txBody>
      </p:sp>
      <p:sp>
        <p:nvSpPr>
          <p:cNvPr id="37" name="Google Shape;37;p5"/>
          <p:cNvSpPr txBox="1">
            <a:spLocks noGrp="1"/>
          </p:cNvSpPr>
          <p:nvPr>
            <p:ph type="body" idx="1"/>
          </p:nvPr>
        </p:nvSpPr>
        <p:spPr>
          <a:xfrm>
            <a:off x="2763000" y="1376700"/>
            <a:ext cx="5925300" cy="3311100"/>
          </a:xfrm>
          <a:prstGeom prst="rect">
            <a:avLst/>
          </a:prstGeom>
        </p:spPr>
        <p:txBody>
          <a:bodyPr spcFirstLastPara="1" wrap="square" lIns="0" tIns="0" rIns="0" bIns="0" anchor="t" anchorCtr="0">
            <a:noAutofit/>
          </a:bodyPr>
          <a:lstStyle>
            <a:lvl1pPr marL="457200" lvl="0" indent="-355600" rtl="0">
              <a:spcBef>
                <a:spcPts val="0"/>
              </a:spcBef>
              <a:spcAft>
                <a:spcPts val="0"/>
              </a:spcAft>
              <a:buSzPts val="2000"/>
              <a:buFont typeface="Inria Sans Light"/>
              <a:buChar char="▫"/>
              <a:defRPr>
                <a:latin typeface="Inria Sans Light"/>
                <a:ea typeface="Inria Sans Light"/>
                <a:cs typeface="Inria Sans Light"/>
                <a:sym typeface="Inria Sans Light"/>
              </a:defRPr>
            </a:lvl1pPr>
            <a:lvl2pPr marL="914400" lvl="1" indent="-342900" rtl="0">
              <a:spcBef>
                <a:spcPts val="600"/>
              </a:spcBef>
              <a:spcAft>
                <a:spcPts val="0"/>
              </a:spcAft>
              <a:buSzPts val="1800"/>
              <a:buFont typeface="Inria Sans Light"/>
              <a:buChar char="▪"/>
              <a:defRPr>
                <a:latin typeface="Inria Sans Light"/>
                <a:ea typeface="Inria Sans Light"/>
                <a:cs typeface="Inria Sans Light"/>
                <a:sym typeface="Inria Sans Light"/>
              </a:defRPr>
            </a:lvl2pPr>
            <a:lvl3pPr marL="1371600" lvl="2" indent="-342900" rtl="0">
              <a:spcBef>
                <a:spcPts val="600"/>
              </a:spcBef>
              <a:spcAft>
                <a:spcPts val="0"/>
              </a:spcAft>
              <a:buSzPts val="1800"/>
              <a:buFont typeface="Inria Sans Light"/>
              <a:buChar char="▫"/>
              <a:defRPr>
                <a:latin typeface="Inria Sans Light"/>
                <a:ea typeface="Inria Sans Light"/>
                <a:cs typeface="Inria Sans Light"/>
                <a:sym typeface="Inria Sans Light"/>
              </a:defRPr>
            </a:lvl3pPr>
            <a:lvl4pPr marL="1828800" lvl="3" indent="-323850" rtl="0">
              <a:spcBef>
                <a:spcPts val="600"/>
              </a:spcBef>
              <a:spcAft>
                <a:spcPts val="0"/>
              </a:spcAft>
              <a:buSzPts val="1500"/>
              <a:buFont typeface="Inria Sans Light"/>
              <a:buChar char="●"/>
              <a:defRPr>
                <a:latin typeface="Inria Sans Light"/>
                <a:ea typeface="Inria Sans Light"/>
                <a:cs typeface="Inria Sans Light"/>
                <a:sym typeface="Inria Sans Light"/>
              </a:defRPr>
            </a:lvl4pPr>
            <a:lvl5pPr marL="2286000" lvl="4" indent="-323850" rtl="0">
              <a:spcBef>
                <a:spcPts val="600"/>
              </a:spcBef>
              <a:spcAft>
                <a:spcPts val="0"/>
              </a:spcAft>
              <a:buSzPts val="1500"/>
              <a:buFont typeface="Inria Sans Light"/>
              <a:buChar char="○"/>
              <a:defRPr>
                <a:latin typeface="Inria Sans Light"/>
                <a:ea typeface="Inria Sans Light"/>
                <a:cs typeface="Inria Sans Light"/>
                <a:sym typeface="Inria Sans Light"/>
              </a:defRPr>
            </a:lvl5pPr>
            <a:lvl6pPr marL="2743200" lvl="5" indent="-323850" rtl="0">
              <a:spcBef>
                <a:spcPts val="600"/>
              </a:spcBef>
              <a:spcAft>
                <a:spcPts val="0"/>
              </a:spcAft>
              <a:buSzPts val="1500"/>
              <a:buFont typeface="Inria Sans Light"/>
              <a:buChar char="■"/>
              <a:defRPr>
                <a:latin typeface="Inria Sans Light"/>
                <a:ea typeface="Inria Sans Light"/>
                <a:cs typeface="Inria Sans Light"/>
                <a:sym typeface="Inria Sans Light"/>
              </a:defRPr>
            </a:lvl6pPr>
            <a:lvl7pPr marL="3200400" lvl="6" indent="-323850" rtl="0">
              <a:spcBef>
                <a:spcPts val="600"/>
              </a:spcBef>
              <a:spcAft>
                <a:spcPts val="0"/>
              </a:spcAft>
              <a:buSzPts val="1500"/>
              <a:buFont typeface="Inria Sans Light"/>
              <a:buChar char="●"/>
              <a:defRPr>
                <a:latin typeface="Inria Sans Light"/>
                <a:ea typeface="Inria Sans Light"/>
                <a:cs typeface="Inria Sans Light"/>
                <a:sym typeface="Inria Sans Light"/>
              </a:defRPr>
            </a:lvl7pPr>
            <a:lvl8pPr marL="3657600" lvl="7" indent="-323850" rtl="0">
              <a:spcBef>
                <a:spcPts val="600"/>
              </a:spcBef>
              <a:spcAft>
                <a:spcPts val="0"/>
              </a:spcAft>
              <a:buSzPts val="1500"/>
              <a:buFont typeface="Inria Sans Light"/>
              <a:buChar char="○"/>
              <a:defRPr>
                <a:latin typeface="Inria Sans Light"/>
                <a:ea typeface="Inria Sans Light"/>
                <a:cs typeface="Inria Sans Light"/>
                <a:sym typeface="Inria Sans Light"/>
              </a:defRPr>
            </a:lvl8pPr>
            <a:lvl9pPr marL="4114800" lvl="8" indent="-323850" rtl="0">
              <a:spcBef>
                <a:spcPts val="600"/>
              </a:spcBef>
              <a:spcAft>
                <a:spcPts val="600"/>
              </a:spcAft>
              <a:buSzPts val="1500"/>
              <a:buFont typeface="Inria Sans Light"/>
              <a:buChar char="■"/>
              <a:defRPr>
                <a:latin typeface="Inria Sans Light"/>
                <a:ea typeface="Inria Sans Light"/>
                <a:cs typeface="Inria Sans Light"/>
                <a:sym typeface="Inria Sans Light"/>
              </a:defRPr>
            </a:lvl9pPr>
          </a:lstStyle>
          <a:p>
            <a:endParaRPr/>
          </a:p>
        </p:txBody>
      </p:sp>
      <p:sp>
        <p:nvSpPr>
          <p:cNvPr id="38" name="Google Shape;38;p5"/>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marL="0" lvl="0" indent="0" algn="ct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 1 column + image">
  <p:cSld name="TITLE_AND_BODY_1">
    <p:spTree>
      <p:nvGrpSpPr>
        <p:cNvPr id="1" name="Shape 39"/>
        <p:cNvGrpSpPr/>
        <p:nvPr/>
      </p:nvGrpSpPr>
      <p:grpSpPr>
        <a:xfrm>
          <a:off x="0" y="0"/>
          <a:ext cx="0" cy="0"/>
          <a:chOff x="0" y="0"/>
          <a:chExt cx="0" cy="0"/>
        </a:xfrm>
      </p:grpSpPr>
      <p:sp>
        <p:nvSpPr>
          <p:cNvPr id="40" name="Google Shape;40;p6"/>
          <p:cNvSpPr/>
          <p:nvPr/>
        </p:nvSpPr>
        <p:spPr>
          <a:xfrm>
            <a:off x="4572000" y="0"/>
            <a:ext cx="4572000" cy="51435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41" name="Google Shape;41;p6"/>
          <p:cNvSpPr txBox="1">
            <a:spLocks noGrp="1"/>
          </p:cNvSpPr>
          <p:nvPr>
            <p:ph type="title"/>
          </p:nvPr>
        </p:nvSpPr>
        <p:spPr>
          <a:xfrm>
            <a:off x="455700" y="1586238"/>
            <a:ext cx="3623100" cy="334800"/>
          </a:xfrm>
          <a:prstGeom prst="rect">
            <a:avLst/>
          </a:prstGeom>
        </p:spPr>
        <p:txBody>
          <a:bodyPr spcFirstLastPara="1" wrap="square" lIns="0" tIns="0" rIns="0" bIns="0" anchor="b" anchorCtr="0">
            <a:noAutofit/>
          </a:bodyPr>
          <a:lstStyle>
            <a:lvl1pPr lvl="0" rtl="0">
              <a:spcBef>
                <a:spcPts val="0"/>
              </a:spcBef>
              <a:spcAft>
                <a:spcPts val="0"/>
              </a:spcAft>
              <a:buSzPts val="2000"/>
              <a:buNone/>
              <a:defRPr/>
            </a:lvl1pPr>
            <a:lvl2pPr lvl="1" rtl="0">
              <a:spcBef>
                <a:spcPts val="0"/>
              </a:spcBef>
              <a:spcAft>
                <a:spcPts val="0"/>
              </a:spcAft>
              <a:buSzPts val="2200"/>
              <a:buNone/>
              <a:defRPr/>
            </a:lvl2pPr>
            <a:lvl3pPr lvl="2" rtl="0">
              <a:spcBef>
                <a:spcPts val="0"/>
              </a:spcBef>
              <a:spcAft>
                <a:spcPts val="0"/>
              </a:spcAft>
              <a:buSzPts val="2200"/>
              <a:buNone/>
              <a:defRPr/>
            </a:lvl3pPr>
            <a:lvl4pPr lvl="3" rtl="0">
              <a:spcBef>
                <a:spcPts val="0"/>
              </a:spcBef>
              <a:spcAft>
                <a:spcPts val="0"/>
              </a:spcAft>
              <a:buSzPts val="2200"/>
              <a:buNone/>
              <a:defRPr/>
            </a:lvl4pPr>
            <a:lvl5pPr lvl="4" rtl="0">
              <a:spcBef>
                <a:spcPts val="0"/>
              </a:spcBef>
              <a:spcAft>
                <a:spcPts val="0"/>
              </a:spcAft>
              <a:buSzPts val="2200"/>
              <a:buNone/>
              <a:defRPr/>
            </a:lvl5pPr>
            <a:lvl6pPr lvl="5" rtl="0">
              <a:spcBef>
                <a:spcPts val="0"/>
              </a:spcBef>
              <a:spcAft>
                <a:spcPts val="0"/>
              </a:spcAft>
              <a:buSzPts val="2200"/>
              <a:buNone/>
              <a:defRPr/>
            </a:lvl6pPr>
            <a:lvl7pPr lvl="6" rtl="0">
              <a:spcBef>
                <a:spcPts val="0"/>
              </a:spcBef>
              <a:spcAft>
                <a:spcPts val="0"/>
              </a:spcAft>
              <a:buSzPts val="2200"/>
              <a:buNone/>
              <a:defRPr/>
            </a:lvl7pPr>
            <a:lvl8pPr lvl="7" rtl="0">
              <a:spcBef>
                <a:spcPts val="0"/>
              </a:spcBef>
              <a:spcAft>
                <a:spcPts val="0"/>
              </a:spcAft>
              <a:buSzPts val="2200"/>
              <a:buNone/>
              <a:defRPr/>
            </a:lvl8pPr>
            <a:lvl9pPr lvl="8" rtl="0">
              <a:spcBef>
                <a:spcPts val="0"/>
              </a:spcBef>
              <a:spcAft>
                <a:spcPts val="0"/>
              </a:spcAft>
              <a:buSzPts val="2200"/>
              <a:buNone/>
              <a:defRPr/>
            </a:lvl9pPr>
          </a:lstStyle>
          <a:p>
            <a:endParaRPr/>
          </a:p>
        </p:txBody>
      </p:sp>
      <p:sp>
        <p:nvSpPr>
          <p:cNvPr id="42" name="Google Shape;42;p6"/>
          <p:cNvSpPr txBox="1">
            <a:spLocks noGrp="1"/>
          </p:cNvSpPr>
          <p:nvPr>
            <p:ph type="body" idx="1"/>
          </p:nvPr>
        </p:nvSpPr>
        <p:spPr>
          <a:xfrm>
            <a:off x="455700" y="2139163"/>
            <a:ext cx="3623100" cy="1418100"/>
          </a:xfrm>
          <a:prstGeom prst="rect">
            <a:avLst/>
          </a:prstGeom>
        </p:spPr>
        <p:txBody>
          <a:bodyPr spcFirstLastPara="1" wrap="square" lIns="0" tIns="0" rIns="0" bIns="0" anchor="t" anchorCtr="0">
            <a:noAutofit/>
          </a:bodyPr>
          <a:lstStyle>
            <a:lvl1pPr marL="457200" lvl="0" indent="-355600" rtl="0">
              <a:spcBef>
                <a:spcPts val="0"/>
              </a:spcBef>
              <a:spcAft>
                <a:spcPts val="0"/>
              </a:spcAft>
              <a:buSzPts val="2000"/>
              <a:buFont typeface="Inria Sans Light"/>
              <a:buChar char="▫"/>
              <a:defRPr>
                <a:latin typeface="Inria Sans Light"/>
                <a:ea typeface="Inria Sans Light"/>
                <a:cs typeface="Inria Sans Light"/>
                <a:sym typeface="Inria Sans Light"/>
              </a:defRPr>
            </a:lvl1pPr>
            <a:lvl2pPr marL="914400" lvl="1" indent="-342900" rtl="0">
              <a:spcBef>
                <a:spcPts val="600"/>
              </a:spcBef>
              <a:spcAft>
                <a:spcPts val="0"/>
              </a:spcAft>
              <a:buSzPts val="1800"/>
              <a:buFont typeface="Inria Sans Light"/>
              <a:buChar char="▪"/>
              <a:defRPr>
                <a:latin typeface="Inria Sans Light"/>
                <a:ea typeface="Inria Sans Light"/>
                <a:cs typeface="Inria Sans Light"/>
                <a:sym typeface="Inria Sans Light"/>
              </a:defRPr>
            </a:lvl2pPr>
            <a:lvl3pPr marL="1371600" lvl="2" indent="-342900" rtl="0">
              <a:spcBef>
                <a:spcPts val="600"/>
              </a:spcBef>
              <a:spcAft>
                <a:spcPts val="0"/>
              </a:spcAft>
              <a:buSzPts val="1800"/>
              <a:buFont typeface="Inria Sans Light"/>
              <a:buChar char="▫"/>
              <a:defRPr>
                <a:latin typeface="Inria Sans Light"/>
                <a:ea typeface="Inria Sans Light"/>
                <a:cs typeface="Inria Sans Light"/>
                <a:sym typeface="Inria Sans Light"/>
              </a:defRPr>
            </a:lvl3pPr>
            <a:lvl4pPr marL="1828800" lvl="3" indent="-323850" rtl="0">
              <a:spcBef>
                <a:spcPts val="600"/>
              </a:spcBef>
              <a:spcAft>
                <a:spcPts val="0"/>
              </a:spcAft>
              <a:buSzPts val="1500"/>
              <a:buFont typeface="Inria Sans Light"/>
              <a:buChar char="●"/>
              <a:defRPr>
                <a:latin typeface="Inria Sans Light"/>
                <a:ea typeface="Inria Sans Light"/>
                <a:cs typeface="Inria Sans Light"/>
                <a:sym typeface="Inria Sans Light"/>
              </a:defRPr>
            </a:lvl4pPr>
            <a:lvl5pPr marL="2286000" lvl="4" indent="-323850" rtl="0">
              <a:spcBef>
                <a:spcPts val="600"/>
              </a:spcBef>
              <a:spcAft>
                <a:spcPts val="0"/>
              </a:spcAft>
              <a:buSzPts val="1500"/>
              <a:buFont typeface="Inria Sans Light"/>
              <a:buChar char="○"/>
              <a:defRPr>
                <a:latin typeface="Inria Sans Light"/>
                <a:ea typeface="Inria Sans Light"/>
                <a:cs typeface="Inria Sans Light"/>
                <a:sym typeface="Inria Sans Light"/>
              </a:defRPr>
            </a:lvl5pPr>
            <a:lvl6pPr marL="2743200" lvl="5" indent="-323850" rtl="0">
              <a:spcBef>
                <a:spcPts val="600"/>
              </a:spcBef>
              <a:spcAft>
                <a:spcPts val="0"/>
              </a:spcAft>
              <a:buSzPts val="1500"/>
              <a:buFont typeface="Inria Sans Light"/>
              <a:buChar char="■"/>
              <a:defRPr>
                <a:latin typeface="Inria Sans Light"/>
                <a:ea typeface="Inria Sans Light"/>
                <a:cs typeface="Inria Sans Light"/>
                <a:sym typeface="Inria Sans Light"/>
              </a:defRPr>
            </a:lvl6pPr>
            <a:lvl7pPr marL="3200400" lvl="6" indent="-323850" rtl="0">
              <a:spcBef>
                <a:spcPts val="600"/>
              </a:spcBef>
              <a:spcAft>
                <a:spcPts val="0"/>
              </a:spcAft>
              <a:buSzPts val="1500"/>
              <a:buFont typeface="Inria Sans Light"/>
              <a:buChar char="●"/>
              <a:defRPr>
                <a:latin typeface="Inria Sans Light"/>
                <a:ea typeface="Inria Sans Light"/>
                <a:cs typeface="Inria Sans Light"/>
                <a:sym typeface="Inria Sans Light"/>
              </a:defRPr>
            </a:lvl7pPr>
            <a:lvl8pPr marL="3657600" lvl="7" indent="-323850" rtl="0">
              <a:spcBef>
                <a:spcPts val="600"/>
              </a:spcBef>
              <a:spcAft>
                <a:spcPts val="0"/>
              </a:spcAft>
              <a:buSzPts val="1500"/>
              <a:buFont typeface="Inria Sans Light"/>
              <a:buChar char="○"/>
              <a:defRPr>
                <a:latin typeface="Inria Sans Light"/>
                <a:ea typeface="Inria Sans Light"/>
                <a:cs typeface="Inria Sans Light"/>
                <a:sym typeface="Inria Sans Light"/>
              </a:defRPr>
            </a:lvl8pPr>
            <a:lvl9pPr marL="4114800" lvl="8" indent="-323850" rtl="0">
              <a:spcBef>
                <a:spcPts val="600"/>
              </a:spcBef>
              <a:spcAft>
                <a:spcPts val="600"/>
              </a:spcAft>
              <a:buSzPts val="1500"/>
              <a:buFont typeface="Inria Sans Light"/>
              <a:buChar char="■"/>
              <a:defRPr>
                <a:latin typeface="Inria Sans Light"/>
                <a:ea typeface="Inria Sans Light"/>
                <a:cs typeface="Inria Sans Light"/>
                <a:sym typeface="Inria Sans Light"/>
              </a:defRPr>
            </a:lvl9pPr>
          </a:lstStyle>
          <a:p>
            <a:endParaRPr/>
          </a:p>
        </p:txBody>
      </p:sp>
      <p:sp>
        <p:nvSpPr>
          <p:cNvPr id="43" name="Google Shape;43;p6"/>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marL="0" lvl="0" indent="0" algn="ct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Title + 2 columns" type="twoColTx">
  <p:cSld name="TITLE_AND_TWO_COLUMNS">
    <p:spTree>
      <p:nvGrpSpPr>
        <p:cNvPr id="1" name="Shape 44"/>
        <p:cNvGrpSpPr/>
        <p:nvPr/>
      </p:nvGrpSpPr>
      <p:grpSpPr>
        <a:xfrm>
          <a:off x="0" y="0"/>
          <a:ext cx="0" cy="0"/>
          <a:chOff x="0" y="0"/>
          <a:chExt cx="0" cy="0"/>
        </a:xfrm>
      </p:grpSpPr>
      <p:sp>
        <p:nvSpPr>
          <p:cNvPr id="45" name="Google Shape;45;p7"/>
          <p:cNvSpPr/>
          <p:nvPr/>
        </p:nvSpPr>
        <p:spPr>
          <a:xfrm>
            <a:off x="2307300" y="921000"/>
            <a:ext cx="6836700" cy="42225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46" name="Google Shape;46;p7"/>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lvl1pPr lvl="0" rtl="0">
              <a:spcBef>
                <a:spcPts val="0"/>
              </a:spcBef>
              <a:spcAft>
                <a:spcPts val="0"/>
              </a:spcAft>
              <a:buSzPts val="2000"/>
              <a:buNone/>
              <a:defRPr/>
            </a:lvl1pPr>
            <a:lvl2pPr lvl="1" rtl="0">
              <a:spcBef>
                <a:spcPts val="0"/>
              </a:spcBef>
              <a:spcAft>
                <a:spcPts val="0"/>
              </a:spcAft>
              <a:buSzPts val="2200"/>
              <a:buNone/>
              <a:defRPr/>
            </a:lvl2pPr>
            <a:lvl3pPr lvl="2" rtl="0">
              <a:spcBef>
                <a:spcPts val="0"/>
              </a:spcBef>
              <a:spcAft>
                <a:spcPts val="0"/>
              </a:spcAft>
              <a:buSzPts val="2200"/>
              <a:buNone/>
              <a:defRPr/>
            </a:lvl3pPr>
            <a:lvl4pPr lvl="3" rtl="0">
              <a:spcBef>
                <a:spcPts val="0"/>
              </a:spcBef>
              <a:spcAft>
                <a:spcPts val="0"/>
              </a:spcAft>
              <a:buSzPts val="2200"/>
              <a:buNone/>
              <a:defRPr/>
            </a:lvl4pPr>
            <a:lvl5pPr lvl="4" rtl="0">
              <a:spcBef>
                <a:spcPts val="0"/>
              </a:spcBef>
              <a:spcAft>
                <a:spcPts val="0"/>
              </a:spcAft>
              <a:buSzPts val="2200"/>
              <a:buNone/>
              <a:defRPr/>
            </a:lvl5pPr>
            <a:lvl6pPr lvl="5" rtl="0">
              <a:spcBef>
                <a:spcPts val="0"/>
              </a:spcBef>
              <a:spcAft>
                <a:spcPts val="0"/>
              </a:spcAft>
              <a:buSzPts val="2200"/>
              <a:buNone/>
              <a:defRPr/>
            </a:lvl6pPr>
            <a:lvl7pPr lvl="6" rtl="0">
              <a:spcBef>
                <a:spcPts val="0"/>
              </a:spcBef>
              <a:spcAft>
                <a:spcPts val="0"/>
              </a:spcAft>
              <a:buSzPts val="2200"/>
              <a:buNone/>
              <a:defRPr/>
            </a:lvl7pPr>
            <a:lvl8pPr lvl="7" rtl="0">
              <a:spcBef>
                <a:spcPts val="0"/>
              </a:spcBef>
              <a:spcAft>
                <a:spcPts val="0"/>
              </a:spcAft>
              <a:buSzPts val="2200"/>
              <a:buNone/>
              <a:defRPr/>
            </a:lvl8pPr>
            <a:lvl9pPr lvl="8" rtl="0">
              <a:spcBef>
                <a:spcPts val="0"/>
              </a:spcBef>
              <a:spcAft>
                <a:spcPts val="0"/>
              </a:spcAft>
              <a:buSzPts val="2200"/>
              <a:buNone/>
              <a:defRPr/>
            </a:lvl9pPr>
          </a:lstStyle>
          <a:p>
            <a:endParaRPr/>
          </a:p>
        </p:txBody>
      </p:sp>
      <p:sp>
        <p:nvSpPr>
          <p:cNvPr id="47" name="Google Shape;47;p7"/>
          <p:cNvSpPr txBox="1">
            <a:spLocks noGrp="1"/>
          </p:cNvSpPr>
          <p:nvPr>
            <p:ph type="body" idx="1"/>
          </p:nvPr>
        </p:nvSpPr>
        <p:spPr>
          <a:xfrm>
            <a:off x="2794425" y="1376725"/>
            <a:ext cx="2754000" cy="3311100"/>
          </a:xfrm>
          <a:prstGeom prst="rect">
            <a:avLst/>
          </a:prstGeom>
        </p:spPr>
        <p:txBody>
          <a:bodyPr spcFirstLastPara="1" wrap="square" lIns="0" tIns="0" rIns="0" bIns="0" anchor="t" anchorCtr="0">
            <a:noAutofit/>
          </a:bodyPr>
          <a:lstStyle>
            <a:lvl1pPr marL="457200" lvl="0" indent="-342900" rtl="0">
              <a:spcBef>
                <a:spcPts val="0"/>
              </a:spcBef>
              <a:spcAft>
                <a:spcPts val="0"/>
              </a:spcAft>
              <a:buSzPts val="1800"/>
              <a:buFont typeface="Inria Sans Light"/>
              <a:buChar char="▫"/>
              <a:defRPr sz="1800">
                <a:latin typeface="Inria Sans Light"/>
                <a:ea typeface="Inria Sans Light"/>
                <a:cs typeface="Inria Sans Light"/>
                <a:sym typeface="Inria Sans Light"/>
              </a:defRPr>
            </a:lvl1pPr>
            <a:lvl2pPr marL="914400" lvl="1" indent="-342900" rtl="0">
              <a:spcBef>
                <a:spcPts val="600"/>
              </a:spcBef>
              <a:spcAft>
                <a:spcPts val="0"/>
              </a:spcAft>
              <a:buSzPts val="1800"/>
              <a:buFont typeface="Inria Sans Light"/>
              <a:buChar char="▪"/>
              <a:defRPr sz="1800">
                <a:latin typeface="Inria Sans Light"/>
                <a:ea typeface="Inria Sans Light"/>
                <a:cs typeface="Inria Sans Light"/>
                <a:sym typeface="Inria Sans Light"/>
              </a:defRPr>
            </a:lvl2pPr>
            <a:lvl3pPr marL="1371600" lvl="2" indent="-342900" rtl="0">
              <a:spcBef>
                <a:spcPts val="600"/>
              </a:spcBef>
              <a:spcAft>
                <a:spcPts val="0"/>
              </a:spcAft>
              <a:buSzPts val="1800"/>
              <a:buFont typeface="Inria Sans Light"/>
              <a:buChar char="▫"/>
              <a:defRPr sz="1800">
                <a:latin typeface="Inria Sans Light"/>
                <a:ea typeface="Inria Sans Light"/>
                <a:cs typeface="Inria Sans Light"/>
                <a:sym typeface="Inria Sans Light"/>
              </a:defRPr>
            </a:lvl3pPr>
            <a:lvl4pPr marL="1828800" lvl="3" indent="-342900" rtl="0">
              <a:spcBef>
                <a:spcPts val="600"/>
              </a:spcBef>
              <a:spcAft>
                <a:spcPts val="0"/>
              </a:spcAft>
              <a:buSzPts val="1800"/>
              <a:buFont typeface="Inria Sans Light"/>
              <a:buChar char="●"/>
              <a:defRPr sz="1800">
                <a:latin typeface="Inria Sans Light"/>
                <a:ea typeface="Inria Sans Light"/>
                <a:cs typeface="Inria Sans Light"/>
                <a:sym typeface="Inria Sans Light"/>
              </a:defRPr>
            </a:lvl4pPr>
            <a:lvl5pPr marL="2286000" lvl="4" indent="-342900" rtl="0">
              <a:spcBef>
                <a:spcPts val="600"/>
              </a:spcBef>
              <a:spcAft>
                <a:spcPts val="0"/>
              </a:spcAft>
              <a:buSzPts val="1800"/>
              <a:buFont typeface="Inria Sans Light"/>
              <a:buChar char="○"/>
              <a:defRPr sz="1800">
                <a:latin typeface="Inria Sans Light"/>
                <a:ea typeface="Inria Sans Light"/>
                <a:cs typeface="Inria Sans Light"/>
                <a:sym typeface="Inria Sans Light"/>
              </a:defRPr>
            </a:lvl5pPr>
            <a:lvl6pPr marL="2743200" lvl="5" indent="-342900" rtl="0">
              <a:spcBef>
                <a:spcPts val="600"/>
              </a:spcBef>
              <a:spcAft>
                <a:spcPts val="0"/>
              </a:spcAft>
              <a:buSzPts val="1800"/>
              <a:buFont typeface="Inria Sans Light"/>
              <a:buChar char="■"/>
              <a:defRPr sz="1800">
                <a:latin typeface="Inria Sans Light"/>
                <a:ea typeface="Inria Sans Light"/>
                <a:cs typeface="Inria Sans Light"/>
                <a:sym typeface="Inria Sans Light"/>
              </a:defRPr>
            </a:lvl6pPr>
            <a:lvl7pPr marL="3200400" lvl="6" indent="-342900" rtl="0">
              <a:spcBef>
                <a:spcPts val="600"/>
              </a:spcBef>
              <a:spcAft>
                <a:spcPts val="0"/>
              </a:spcAft>
              <a:buSzPts val="1800"/>
              <a:buFont typeface="Inria Sans Light"/>
              <a:buChar char="●"/>
              <a:defRPr sz="1800">
                <a:latin typeface="Inria Sans Light"/>
                <a:ea typeface="Inria Sans Light"/>
                <a:cs typeface="Inria Sans Light"/>
                <a:sym typeface="Inria Sans Light"/>
              </a:defRPr>
            </a:lvl7pPr>
            <a:lvl8pPr marL="3657600" lvl="7" indent="-342900" rtl="0">
              <a:spcBef>
                <a:spcPts val="600"/>
              </a:spcBef>
              <a:spcAft>
                <a:spcPts val="0"/>
              </a:spcAft>
              <a:buSzPts val="1800"/>
              <a:buFont typeface="Inria Sans Light"/>
              <a:buChar char="○"/>
              <a:defRPr sz="1800">
                <a:latin typeface="Inria Sans Light"/>
                <a:ea typeface="Inria Sans Light"/>
                <a:cs typeface="Inria Sans Light"/>
                <a:sym typeface="Inria Sans Light"/>
              </a:defRPr>
            </a:lvl8pPr>
            <a:lvl9pPr marL="4114800" lvl="8" indent="-342900" rtl="0">
              <a:spcBef>
                <a:spcPts val="600"/>
              </a:spcBef>
              <a:spcAft>
                <a:spcPts val="600"/>
              </a:spcAft>
              <a:buSzPts val="1800"/>
              <a:buFont typeface="Inria Sans Light"/>
              <a:buChar char="■"/>
              <a:defRPr sz="1800">
                <a:latin typeface="Inria Sans Light"/>
                <a:ea typeface="Inria Sans Light"/>
                <a:cs typeface="Inria Sans Light"/>
                <a:sym typeface="Inria Sans Light"/>
              </a:defRPr>
            </a:lvl9pPr>
          </a:lstStyle>
          <a:p>
            <a:endParaRPr/>
          </a:p>
        </p:txBody>
      </p:sp>
      <p:sp>
        <p:nvSpPr>
          <p:cNvPr id="48" name="Google Shape;48;p7"/>
          <p:cNvSpPr txBox="1">
            <a:spLocks noGrp="1"/>
          </p:cNvSpPr>
          <p:nvPr>
            <p:ph type="body" idx="2"/>
          </p:nvPr>
        </p:nvSpPr>
        <p:spPr>
          <a:xfrm>
            <a:off x="5934401" y="1376725"/>
            <a:ext cx="2754000" cy="3311100"/>
          </a:xfrm>
          <a:prstGeom prst="rect">
            <a:avLst/>
          </a:prstGeom>
        </p:spPr>
        <p:txBody>
          <a:bodyPr spcFirstLastPara="1" wrap="square" lIns="0" tIns="0" rIns="0" bIns="0" anchor="t" anchorCtr="0">
            <a:noAutofit/>
          </a:bodyPr>
          <a:lstStyle>
            <a:lvl1pPr marL="457200" lvl="0" indent="-342900" rtl="0">
              <a:spcBef>
                <a:spcPts val="0"/>
              </a:spcBef>
              <a:spcAft>
                <a:spcPts val="0"/>
              </a:spcAft>
              <a:buSzPts val="1800"/>
              <a:buFont typeface="Inria Sans Light"/>
              <a:buChar char="▫"/>
              <a:defRPr sz="1800">
                <a:latin typeface="Inria Sans Light"/>
                <a:ea typeface="Inria Sans Light"/>
                <a:cs typeface="Inria Sans Light"/>
                <a:sym typeface="Inria Sans Light"/>
              </a:defRPr>
            </a:lvl1pPr>
            <a:lvl2pPr marL="914400" lvl="1" indent="-342900" rtl="0">
              <a:spcBef>
                <a:spcPts val="600"/>
              </a:spcBef>
              <a:spcAft>
                <a:spcPts val="0"/>
              </a:spcAft>
              <a:buSzPts val="1800"/>
              <a:buFont typeface="Inria Sans Light"/>
              <a:buChar char="▪"/>
              <a:defRPr sz="1800">
                <a:latin typeface="Inria Sans Light"/>
                <a:ea typeface="Inria Sans Light"/>
                <a:cs typeface="Inria Sans Light"/>
                <a:sym typeface="Inria Sans Light"/>
              </a:defRPr>
            </a:lvl2pPr>
            <a:lvl3pPr marL="1371600" lvl="2" indent="-342900" rtl="0">
              <a:spcBef>
                <a:spcPts val="600"/>
              </a:spcBef>
              <a:spcAft>
                <a:spcPts val="0"/>
              </a:spcAft>
              <a:buSzPts val="1800"/>
              <a:buFont typeface="Inria Sans Light"/>
              <a:buChar char="▫"/>
              <a:defRPr sz="1800">
                <a:latin typeface="Inria Sans Light"/>
                <a:ea typeface="Inria Sans Light"/>
                <a:cs typeface="Inria Sans Light"/>
                <a:sym typeface="Inria Sans Light"/>
              </a:defRPr>
            </a:lvl3pPr>
            <a:lvl4pPr marL="1828800" lvl="3" indent="-342900" rtl="0">
              <a:spcBef>
                <a:spcPts val="600"/>
              </a:spcBef>
              <a:spcAft>
                <a:spcPts val="0"/>
              </a:spcAft>
              <a:buSzPts val="1800"/>
              <a:buFont typeface="Inria Sans Light"/>
              <a:buChar char="●"/>
              <a:defRPr sz="1800">
                <a:latin typeface="Inria Sans Light"/>
                <a:ea typeface="Inria Sans Light"/>
                <a:cs typeface="Inria Sans Light"/>
                <a:sym typeface="Inria Sans Light"/>
              </a:defRPr>
            </a:lvl4pPr>
            <a:lvl5pPr marL="2286000" lvl="4" indent="-342900" rtl="0">
              <a:spcBef>
                <a:spcPts val="600"/>
              </a:spcBef>
              <a:spcAft>
                <a:spcPts val="0"/>
              </a:spcAft>
              <a:buSzPts val="1800"/>
              <a:buFont typeface="Inria Sans Light"/>
              <a:buChar char="○"/>
              <a:defRPr sz="1800">
                <a:latin typeface="Inria Sans Light"/>
                <a:ea typeface="Inria Sans Light"/>
                <a:cs typeface="Inria Sans Light"/>
                <a:sym typeface="Inria Sans Light"/>
              </a:defRPr>
            </a:lvl5pPr>
            <a:lvl6pPr marL="2743200" lvl="5" indent="-342900" rtl="0">
              <a:spcBef>
                <a:spcPts val="600"/>
              </a:spcBef>
              <a:spcAft>
                <a:spcPts val="0"/>
              </a:spcAft>
              <a:buSzPts val="1800"/>
              <a:buFont typeface="Inria Sans Light"/>
              <a:buChar char="■"/>
              <a:defRPr sz="1800">
                <a:latin typeface="Inria Sans Light"/>
                <a:ea typeface="Inria Sans Light"/>
                <a:cs typeface="Inria Sans Light"/>
                <a:sym typeface="Inria Sans Light"/>
              </a:defRPr>
            </a:lvl6pPr>
            <a:lvl7pPr marL="3200400" lvl="6" indent="-342900" rtl="0">
              <a:spcBef>
                <a:spcPts val="600"/>
              </a:spcBef>
              <a:spcAft>
                <a:spcPts val="0"/>
              </a:spcAft>
              <a:buSzPts val="1800"/>
              <a:buFont typeface="Inria Sans Light"/>
              <a:buChar char="●"/>
              <a:defRPr sz="1800">
                <a:latin typeface="Inria Sans Light"/>
                <a:ea typeface="Inria Sans Light"/>
                <a:cs typeface="Inria Sans Light"/>
                <a:sym typeface="Inria Sans Light"/>
              </a:defRPr>
            </a:lvl7pPr>
            <a:lvl8pPr marL="3657600" lvl="7" indent="-342900" rtl="0">
              <a:spcBef>
                <a:spcPts val="600"/>
              </a:spcBef>
              <a:spcAft>
                <a:spcPts val="0"/>
              </a:spcAft>
              <a:buSzPts val="1800"/>
              <a:buFont typeface="Inria Sans Light"/>
              <a:buChar char="○"/>
              <a:defRPr sz="1800">
                <a:latin typeface="Inria Sans Light"/>
                <a:ea typeface="Inria Sans Light"/>
                <a:cs typeface="Inria Sans Light"/>
                <a:sym typeface="Inria Sans Light"/>
              </a:defRPr>
            </a:lvl8pPr>
            <a:lvl9pPr marL="4114800" lvl="8" indent="-342900" rtl="0">
              <a:spcBef>
                <a:spcPts val="600"/>
              </a:spcBef>
              <a:spcAft>
                <a:spcPts val="600"/>
              </a:spcAft>
              <a:buSzPts val="1800"/>
              <a:buFont typeface="Inria Sans Light"/>
              <a:buChar char="■"/>
              <a:defRPr sz="1800">
                <a:latin typeface="Inria Sans Light"/>
                <a:ea typeface="Inria Sans Light"/>
                <a:cs typeface="Inria Sans Light"/>
                <a:sym typeface="Inria Sans Light"/>
              </a:defRPr>
            </a:lvl9pPr>
          </a:lstStyle>
          <a:p>
            <a:endParaRPr/>
          </a:p>
        </p:txBody>
      </p:sp>
      <p:sp>
        <p:nvSpPr>
          <p:cNvPr id="49" name="Google Shape;49;p7"/>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marL="0" lvl="0" indent="0" algn="ct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Title + 3 columns">
  <p:cSld name="TITLE_AND_TWO_COLUMNS_1">
    <p:spTree>
      <p:nvGrpSpPr>
        <p:cNvPr id="1" name="Shape 50"/>
        <p:cNvGrpSpPr/>
        <p:nvPr/>
      </p:nvGrpSpPr>
      <p:grpSpPr>
        <a:xfrm>
          <a:off x="0" y="0"/>
          <a:ext cx="0" cy="0"/>
          <a:chOff x="0" y="0"/>
          <a:chExt cx="0" cy="0"/>
        </a:xfrm>
      </p:grpSpPr>
      <p:sp>
        <p:nvSpPr>
          <p:cNvPr id="51" name="Google Shape;51;p8"/>
          <p:cNvSpPr/>
          <p:nvPr/>
        </p:nvSpPr>
        <p:spPr>
          <a:xfrm>
            <a:off x="2307300" y="921000"/>
            <a:ext cx="6836700" cy="42225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52" name="Google Shape;52;p8"/>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lvl1pPr lvl="0" rtl="0">
              <a:spcBef>
                <a:spcPts val="0"/>
              </a:spcBef>
              <a:spcAft>
                <a:spcPts val="0"/>
              </a:spcAft>
              <a:buSzPts val="2000"/>
              <a:buNone/>
              <a:defRPr/>
            </a:lvl1pPr>
            <a:lvl2pPr lvl="1" rtl="0">
              <a:spcBef>
                <a:spcPts val="0"/>
              </a:spcBef>
              <a:spcAft>
                <a:spcPts val="0"/>
              </a:spcAft>
              <a:buSzPts val="2200"/>
              <a:buNone/>
              <a:defRPr/>
            </a:lvl2pPr>
            <a:lvl3pPr lvl="2" rtl="0">
              <a:spcBef>
                <a:spcPts val="0"/>
              </a:spcBef>
              <a:spcAft>
                <a:spcPts val="0"/>
              </a:spcAft>
              <a:buSzPts val="2200"/>
              <a:buNone/>
              <a:defRPr/>
            </a:lvl3pPr>
            <a:lvl4pPr lvl="3" rtl="0">
              <a:spcBef>
                <a:spcPts val="0"/>
              </a:spcBef>
              <a:spcAft>
                <a:spcPts val="0"/>
              </a:spcAft>
              <a:buSzPts val="2200"/>
              <a:buNone/>
              <a:defRPr/>
            </a:lvl4pPr>
            <a:lvl5pPr lvl="4" rtl="0">
              <a:spcBef>
                <a:spcPts val="0"/>
              </a:spcBef>
              <a:spcAft>
                <a:spcPts val="0"/>
              </a:spcAft>
              <a:buSzPts val="2200"/>
              <a:buNone/>
              <a:defRPr/>
            </a:lvl5pPr>
            <a:lvl6pPr lvl="5" rtl="0">
              <a:spcBef>
                <a:spcPts val="0"/>
              </a:spcBef>
              <a:spcAft>
                <a:spcPts val="0"/>
              </a:spcAft>
              <a:buSzPts val="2200"/>
              <a:buNone/>
              <a:defRPr/>
            </a:lvl6pPr>
            <a:lvl7pPr lvl="6" rtl="0">
              <a:spcBef>
                <a:spcPts val="0"/>
              </a:spcBef>
              <a:spcAft>
                <a:spcPts val="0"/>
              </a:spcAft>
              <a:buSzPts val="2200"/>
              <a:buNone/>
              <a:defRPr/>
            </a:lvl7pPr>
            <a:lvl8pPr lvl="7" rtl="0">
              <a:spcBef>
                <a:spcPts val="0"/>
              </a:spcBef>
              <a:spcAft>
                <a:spcPts val="0"/>
              </a:spcAft>
              <a:buSzPts val="2200"/>
              <a:buNone/>
              <a:defRPr/>
            </a:lvl8pPr>
            <a:lvl9pPr lvl="8" rtl="0">
              <a:spcBef>
                <a:spcPts val="0"/>
              </a:spcBef>
              <a:spcAft>
                <a:spcPts val="0"/>
              </a:spcAft>
              <a:buSzPts val="2200"/>
              <a:buNone/>
              <a:defRPr/>
            </a:lvl9pPr>
          </a:lstStyle>
          <a:p>
            <a:endParaRPr/>
          </a:p>
        </p:txBody>
      </p:sp>
      <p:sp>
        <p:nvSpPr>
          <p:cNvPr id="53" name="Google Shape;53;p8"/>
          <p:cNvSpPr txBox="1">
            <a:spLocks noGrp="1"/>
          </p:cNvSpPr>
          <p:nvPr>
            <p:ph type="body" idx="1"/>
          </p:nvPr>
        </p:nvSpPr>
        <p:spPr>
          <a:xfrm>
            <a:off x="2762975" y="1376725"/>
            <a:ext cx="1845900" cy="3311100"/>
          </a:xfrm>
          <a:prstGeom prst="rect">
            <a:avLst/>
          </a:prstGeom>
        </p:spPr>
        <p:txBody>
          <a:bodyPr spcFirstLastPara="1" wrap="square" lIns="0" tIns="0" rIns="0" bIns="0" anchor="t" anchorCtr="0">
            <a:noAutofit/>
          </a:bodyPr>
          <a:lstStyle>
            <a:lvl1pPr marL="457200" lvl="0" indent="-330200" rtl="0">
              <a:spcBef>
                <a:spcPts val="0"/>
              </a:spcBef>
              <a:spcAft>
                <a:spcPts val="0"/>
              </a:spcAft>
              <a:buSzPts val="1600"/>
              <a:buFont typeface="Inria Sans Light"/>
              <a:buChar char="▫"/>
              <a:defRPr sz="1600">
                <a:latin typeface="Inria Sans Light"/>
                <a:ea typeface="Inria Sans Light"/>
                <a:cs typeface="Inria Sans Light"/>
                <a:sym typeface="Inria Sans Light"/>
              </a:defRPr>
            </a:lvl1pPr>
            <a:lvl2pPr marL="914400" lvl="1" indent="-330200" rtl="0">
              <a:spcBef>
                <a:spcPts val="600"/>
              </a:spcBef>
              <a:spcAft>
                <a:spcPts val="0"/>
              </a:spcAft>
              <a:buSzPts val="1600"/>
              <a:buFont typeface="Inria Sans Light"/>
              <a:buChar char="▪"/>
              <a:defRPr sz="1600">
                <a:latin typeface="Inria Sans Light"/>
                <a:ea typeface="Inria Sans Light"/>
                <a:cs typeface="Inria Sans Light"/>
                <a:sym typeface="Inria Sans Light"/>
              </a:defRPr>
            </a:lvl2pPr>
            <a:lvl3pPr marL="1371600" lvl="2" indent="-330200" rtl="0">
              <a:spcBef>
                <a:spcPts val="600"/>
              </a:spcBef>
              <a:spcAft>
                <a:spcPts val="0"/>
              </a:spcAft>
              <a:buSzPts val="1600"/>
              <a:buFont typeface="Inria Sans Light"/>
              <a:buChar char="▫"/>
              <a:defRPr sz="1600">
                <a:latin typeface="Inria Sans Light"/>
                <a:ea typeface="Inria Sans Light"/>
                <a:cs typeface="Inria Sans Light"/>
                <a:sym typeface="Inria Sans Light"/>
              </a:defRPr>
            </a:lvl3pPr>
            <a:lvl4pPr marL="1828800" lvl="3" indent="-330200" rtl="0">
              <a:spcBef>
                <a:spcPts val="600"/>
              </a:spcBef>
              <a:spcAft>
                <a:spcPts val="0"/>
              </a:spcAft>
              <a:buSzPts val="1600"/>
              <a:buFont typeface="Inria Sans Light"/>
              <a:buChar char="●"/>
              <a:defRPr sz="1600">
                <a:latin typeface="Inria Sans Light"/>
                <a:ea typeface="Inria Sans Light"/>
                <a:cs typeface="Inria Sans Light"/>
                <a:sym typeface="Inria Sans Light"/>
              </a:defRPr>
            </a:lvl4pPr>
            <a:lvl5pPr marL="2286000" lvl="4" indent="-330200" rtl="0">
              <a:spcBef>
                <a:spcPts val="600"/>
              </a:spcBef>
              <a:spcAft>
                <a:spcPts val="0"/>
              </a:spcAft>
              <a:buSzPts val="1600"/>
              <a:buFont typeface="Inria Sans Light"/>
              <a:buChar char="○"/>
              <a:defRPr sz="1600">
                <a:latin typeface="Inria Sans Light"/>
                <a:ea typeface="Inria Sans Light"/>
                <a:cs typeface="Inria Sans Light"/>
                <a:sym typeface="Inria Sans Light"/>
              </a:defRPr>
            </a:lvl5pPr>
            <a:lvl6pPr marL="2743200" lvl="5" indent="-330200" rtl="0">
              <a:spcBef>
                <a:spcPts val="600"/>
              </a:spcBef>
              <a:spcAft>
                <a:spcPts val="0"/>
              </a:spcAft>
              <a:buSzPts val="1600"/>
              <a:buFont typeface="Inria Sans Light"/>
              <a:buChar char="■"/>
              <a:defRPr sz="1600">
                <a:latin typeface="Inria Sans Light"/>
                <a:ea typeface="Inria Sans Light"/>
                <a:cs typeface="Inria Sans Light"/>
                <a:sym typeface="Inria Sans Light"/>
              </a:defRPr>
            </a:lvl6pPr>
            <a:lvl7pPr marL="3200400" lvl="6" indent="-330200" rtl="0">
              <a:spcBef>
                <a:spcPts val="600"/>
              </a:spcBef>
              <a:spcAft>
                <a:spcPts val="0"/>
              </a:spcAft>
              <a:buSzPts val="1600"/>
              <a:buFont typeface="Inria Sans Light"/>
              <a:buChar char="●"/>
              <a:defRPr sz="1600">
                <a:latin typeface="Inria Sans Light"/>
                <a:ea typeface="Inria Sans Light"/>
                <a:cs typeface="Inria Sans Light"/>
                <a:sym typeface="Inria Sans Light"/>
              </a:defRPr>
            </a:lvl7pPr>
            <a:lvl8pPr marL="3657600" lvl="7" indent="-330200" rtl="0">
              <a:spcBef>
                <a:spcPts val="600"/>
              </a:spcBef>
              <a:spcAft>
                <a:spcPts val="0"/>
              </a:spcAft>
              <a:buSzPts val="1600"/>
              <a:buFont typeface="Inria Sans Light"/>
              <a:buChar char="○"/>
              <a:defRPr sz="1600">
                <a:latin typeface="Inria Sans Light"/>
                <a:ea typeface="Inria Sans Light"/>
                <a:cs typeface="Inria Sans Light"/>
                <a:sym typeface="Inria Sans Light"/>
              </a:defRPr>
            </a:lvl8pPr>
            <a:lvl9pPr marL="4114800" lvl="8" indent="-330200" rtl="0">
              <a:spcBef>
                <a:spcPts val="600"/>
              </a:spcBef>
              <a:spcAft>
                <a:spcPts val="600"/>
              </a:spcAft>
              <a:buSzPts val="1600"/>
              <a:buFont typeface="Inria Sans Light"/>
              <a:buChar char="■"/>
              <a:defRPr sz="1600">
                <a:latin typeface="Inria Sans Light"/>
                <a:ea typeface="Inria Sans Light"/>
                <a:cs typeface="Inria Sans Light"/>
                <a:sym typeface="Inria Sans Light"/>
              </a:defRPr>
            </a:lvl9pPr>
          </a:lstStyle>
          <a:p>
            <a:endParaRPr/>
          </a:p>
        </p:txBody>
      </p:sp>
      <p:sp>
        <p:nvSpPr>
          <p:cNvPr id="54" name="Google Shape;54;p8"/>
          <p:cNvSpPr txBox="1">
            <a:spLocks noGrp="1"/>
          </p:cNvSpPr>
          <p:nvPr>
            <p:ph type="body" idx="2"/>
          </p:nvPr>
        </p:nvSpPr>
        <p:spPr>
          <a:xfrm>
            <a:off x="4802737" y="1376725"/>
            <a:ext cx="1845900" cy="3311100"/>
          </a:xfrm>
          <a:prstGeom prst="rect">
            <a:avLst/>
          </a:prstGeom>
        </p:spPr>
        <p:txBody>
          <a:bodyPr spcFirstLastPara="1" wrap="square" lIns="0" tIns="0" rIns="0" bIns="0" anchor="t" anchorCtr="0">
            <a:noAutofit/>
          </a:bodyPr>
          <a:lstStyle>
            <a:lvl1pPr marL="457200" lvl="0" indent="-330200" rtl="0">
              <a:spcBef>
                <a:spcPts val="0"/>
              </a:spcBef>
              <a:spcAft>
                <a:spcPts val="0"/>
              </a:spcAft>
              <a:buSzPts val="1600"/>
              <a:buFont typeface="Inria Sans Light"/>
              <a:buChar char="▫"/>
              <a:defRPr sz="1600">
                <a:latin typeface="Inria Sans Light"/>
                <a:ea typeface="Inria Sans Light"/>
                <a:cs typeface="Inria Sans Light"/>
                <a:sym typeface="Inria Sans Light"/>
              </a:defRPr>
            </a:lvl1pPr>
            <a:lvl2pPr marL="914400" lvl="1" indent="-330200" rtl="0">
              <a:spcBef>
                <a:spcPts val="600"/>
              </a:spcBef>
              <a:spcAft>
                <a:spcPts val="0"/>
              </a:spcAft>
              <a:buSzPts val="1600"/>
              <a:buFont typeface="Inria Sans Light"/>
              <a:buChar char="▪"/>
              <a:defRPr sz="1600">
                <a:latin typeface="Inria Sans Light"/>
                <a:ea typeface="Inria Sans Light"/>
                <a:cs typeface="Inria Sans Light"/>
                <a:sym typeface="Inria Sans Light"/>
              </a:defRPr>
            </a:lvl2pPr>
            <a:lvl3pPr marL="1371600" lvl="2" indent="-330200" rtl="0">
              <a:spcBef>
                <a:spcPts val="600"/>
              </a:spcBef>
              <a:spcAft>
                <a:spcPts val="0"/>
              </a:spcAft>
              <a:buSzPts val="1600"/>
              <a:buFont typeface="Inria Sans Light"/>
              <a:buChar char="▫"/>
              <a:defRPr sz="1600">
                <a:latin typeface="Inria Sans Light"/>
                <a:ea typeface="Inria Sans Light"/>
                <a:cs typeface="Inria Sans Light"/>
                <a:sym typeface="Inria Sans Light"/>
              </a:defRPr>
            </a:lvl3pPr>
            <a:lvl4pPr marL="1828800" lvl="3" indent="-330200" rtl="0">
              <a:spcBef>
                <a:spcPts val="600"/>
              </a:spcBef>
              <a:spcAft>
                <a:spcPts val="0"/>
              </a:spcAft>
              <a:buSzPts val="1600"/>
              <a:buFont typeface="Inria Sans Light"/>
              <a:buChar char="●"/>
              <a:defRPr sz="1600">
                <a:latin typeface="Inria Sans Light"/>
                <a:ea typeface="Inria Sans Light"/>
                <a:cs typeface="Inria Sans Light"/>
                <a:sym typeface="Inria Sans Light"/>
              </a:defRPr>
            </a:lvl4pPr>
            <a:lvl5pPr marL="2286000" lvl="4" indent="-330200" rtl="0">
              <a:spcBef>
                <a:spcPts val="600"/>
              </a:spcBef>
              <a:spcAft>
                <a:spcPts val="0"/>
              </a:spcAft>
              <a:buSzPts val="1600"/>
              <a:buFont typeface="Inria Sans Light"/>
              <a:buChar char="○"/>
              <a:defRPr sz="1600">
                <a:latin typeface="Inria Sans Light"/>
                <a:ea typeface="Inria Sans Light"/>
                <a:cs typeface="Inria Sans Light"/>
                <a:sym typeface="Inria Sans Light"/>
              </a:defRPr>
            </a:lvl5pPr>
            <a:lvl6pPr marL="2743200" lvl="5" indent="-330200" rtl="0">
              <a:spcBef>
                <a:spcPts val="600"/>
              </a:spcBef>
              <a:spcAft>
                <a:spcPts val="0"/>
              </a:spcAft>
              <a:buSzPts val="1600"/>
              <a:buFont typeface="Inria Sans Light"/>
              <a:buChar char="■"/>
              <a:defRPr sz="1600">
                <a:latin typeface="Inria Sans Light"/>
                <a:ea typeface="Inria Sans Light"/>
                <a:cs typeface="Inria Sans Light"/>
                <a:sym typeface="Inria Sans Light"/>
              </a:defRPr>
            </a:lvl6pPr>
            <a:lvl7pPr marL="3200400" lvl="6" indent="-330200" rtl="0">
              <a:spcBef>
                <a:spcPts val="600"/>
              </a:spcBef>
              <a:spcAft>
                <a:spcPts val="0"/>
              </a:spcAft>
              <a:buSzPts val="1600"/>
              <a:buFont typeface="Inria Sans Light"/>
              <a:buChar char="●"/>
              <a:defRPr sz="1600">
                <a:latin typeface="Inria Sans Light"/>
                <a:ea typeface="Inria Sans Light"/>
                <a:cs typeface="Inria Sans Light"/>
                <a:sym typeface="Inria Sans Light"/>
              </a:defRPr>
            </a:lvl7pPr>
            <a:lvl8pPr marL="3657600" lvl="7" indent="-330200" rtl="0">
              <a:spcBef>
                <a:spcPts val="600"/>
              </a:spcBef>
              <a:spcAft>
                <a:spcPts val="0"/>
              </a:spcAft>
              <a:buSzPts val="1600"/>
              <a:buFont typeface="Inria Sans Light"/>
              <a:buChar char="○"/>
              <a:defRPr sz="1600">
                <a:latin typeface="Inria Sans Light"/>
                <a:ea typeface="Inria Sans Light"/>
                <a:cs typeface="Inria Sans Light"/>
                <a:sym typeface="Inria Sans Light"/>
              </a:defRPr>
            </a:lvl8pPr>
            <a:lvl9pPr marL="4114800" lvl="8" indent="-330200" rtl="0">
              <a:spcBef>
                <a:spcPts val="600"/>
              </a:spcBef>
              <a:spcAft>
                <a:spcPts val="600"/>
              </a:spcAft>
              <a:buSzPts val="1600"/>
              <a:buFont typeface="Inria Sans Light"/>
              <a:buChar char="■"/>
              <a:defRPr sz="1600">
                <a:latin typeface="Inria Sans Light"/>
                <a:ea typeface="Inria Sans Light"/>
                <a:cs typeface="Inria Sans Light"/>
                <a:sym typeface="Inria Sans Light"/>
              </a:defRPr>
            </a:lvl9pPr>
          </a:lstStyle>
          <a:p>
            <a:endParaRPr/>
          </a:p>
        </p:txBody>
      </p:sp>
      <p:sp>
        <p:nvSpPr>
          <p:cNvPr id="55" name="Google Shape;55;p8"/>
          <p:cNvSpPr txBox="1">
            <a:spLocks noGrp="1"/>
          </p:cNvSpPr>
          <p:nvPr>
            <p:ph type="body" idx="3"/>
          </p:nvPr>
        </p:nvSpPr>
        <p:spPr>
          <a:xfrm>
            <a:off x="6842500" y="1376725"/>
            <a:ext cx="1845900" cy="3311100"/>
          </a:xfrm>
          <a:prstGeom prst="rect">
            <a:avLst/>
          </a:prstGeom>
        </p:spPr>
        <p:txBody>
          <a:bodyPr spcFirstLastPara="1" wrap="square" lIns="0" tIns="0" rIns="0" bIns="0" anchor="t" anchorCtr="0">
            <a:noAutofit/>
          </a:bodyPr>
          <a:lstStyle>
            <a:lvl1pPr marL="457200" lvl="0" indent="-330200" rtl="0">
              <a:spcBef>
                <a:spcPts val="0"/>
              </a:spcBef>
              <a:spcAft>
                <a:spcPts val="0"/>
              </a:spcAft>
              <a:buSzPts val="1600"/>
              <a:buFont typeface="Inria Sans Light"/>
              <a:buChar char="▫"/>
              <a:defRPr sz="1600">
                <a:latin typeface="Inria Sans Light"/>
                <a:ea typeface="Inria Sans Light"/>
                <a:cs typeface="Inria Sans Light"/>
                <a:sym typeface="Inria Sans Light"/>
              </a:defRPr>
            </a:lvl1pPr>
            <a:lvl2pPr marL="914400" lvl="1" indent="-330200" rtl="0">
              <a:spcBef>
                <a:spcPts val="600"/>
              </a:spcBef>
              <a:spcAft>
                <a:spcPts val="0"/>
              </a:spcAft>
              <a:buSzPts val="1600"/>
              <a:buFont typeface="Inria Sans Light"/>
              <a:buChar char="▪"/>
              <a:defRPr sz="1600">
                <a:latin typeface="Inria Sans Light"/>
                <a:ea typeface="Inria Sans Light"/>
                <a:cs typeface="Inria Sans Light"/>
                <a:sym typeface="Inria Sans Light"/>
              </a:defRPr>
            </a:lvl2pPr>
            <a:lvl3pPr marL="1371600" lvl="2" indent="-330200" rtl="0">
              <a:spcBef>
                <a:spcPts val="600"/>
              </a:spcBef>
              <a:spcAft>
                <a:spcPts val="0"/>
              </a:spcAft>
              <a:buSzPts val="1600"/>
              <a:buFont typeface="Inria Sans Light"/>
              <a:buChar char="▫"/>
              <a:defRPr sz="1600">
                <a:latin typeface="Inria Sans Light"/>
                <a:ea typeface="Inria Sans Light"/>
                <a:cs typeface="Inria Sans Light"/>
                <a:sym typeface="Inria Sans Light"/>
              </a:defRPr>
            </a:lvl3pPr>
            <a:lvl4pPr marL="1828800" lvl="3" indent="-330200" rtl="0">
              <a:spcBef>
                <a:spcPts val="600"/>
              </a:spcBef>
              <a:spcAft>
                <a:spcPts val="0"/>
              </a:spcAft>
              <a:buSzPts val="1600"/>
              <a:buFont typeface="Inria Sans Light"/>
              <a:buChar char="●"/>
              <a:defRPr sz="1600">
                <a:latin typeface="Inria Sans Light"/>
                <a:ea typeface="Inria Sans Light"/>
                <a:cs typeface="Inria Sans Light"/>
                <a:sym typeface="Inria Sans Light"/>
              </a:defRPr>
            </a:lvl4pPr>
            <a:lvl5pPr marL="2286000" lvl="4" indent="-330200" rtl="0">
              <a:spcBef>
                <a:spcPts val="600"/>
              </a:spcBef>
              <a:spcAft>
                <a:spcPts val="0"/>
              </a:spcAft>
              <a:buSzPts val="1600"/>
              <a:buFont typeface="Inria Sans Light"/>
              <a:buChar char="○"/>
              <a:defRPr sz="1600">
                <a:latin typeface="Inria Sans Light"/>
                <a:ea typeface="Inria Sans Light"/>
                <a:cs typeface="Inria Sans Light"/>
                <a:sym typeface="Inria Sans Light"/>
              </a:defRPr>
            </a:lvl5pPr>
            <a:lvl6pPr marL="2743200" lvl="5" indent="-330200" rtl="0">
              <a:spcBef>
                <a:spcPts val="600"/>
              </a:spcBef>
              <a:spcAft>
                <a:spcPts val="0"/>
              </a:spcAft>
              <a:buSzPts val="1600"/>
              <a:buFont typeface="Inria Sans Light"/>
              <a:buChar char="■"/>
              <a:defRPr sz="1600">
                <a:latin typeface="Inria Sans Light"/>
                <a:ea typeface="Inria Sans Light"/>
                <a:cs typeface="Inria Sans Light"/>
                <a:sym typeface="Inria Sans Light"/>
              </a:defRPr>
            </a:lvl6pPr>
            <a:lvl7pPr marL="3200400" lvl="6" indent="-330200" rtl="0">
              <a:spcBef>
                <a:spcPts val="600"/>
              </a:spcBef>
              <a:spcAft>
                <a:spcPts val="0"/>
              </a:spcAft>
              <a:buSzPts val="1600"/>
              <a:buFont typeface="Inria Sans Light"/>
              <a:buChar char="●"/>
              <a:defRPr sz="1600">
                <a:latin typeface="Inria Sans Light"/>
                <a:ea typeface="Inria Sans Light"/>
                <a:cs typeface="Inria Sans Light"/>
                <a:sym typeface="Inria Sans Light"/>
              </a:defRPr>
            </a:lvl7pPr>
            <a:lvl8pPr marL="3657600" lvl="7" indent="-330200" rtl="0">
              <a:spcBef>
                <a:spcPts val="600"/>
              </a:spcBef>
              <a:spcAft>
                <a:spcPts val="0"/>
              </a:spcAft>
              <a:buSzPts val="1600"/>
              <a:buFont typeface="Inria Sans Light"/>
              <a:buChar char="○"/>
              <a:defRPr sz="1600">
                <a:latin typeface="Inria Sans Light"/>
                <a:ea typeface="Inria Sans Light"/>
                <a:cs typeface="Inria Sans Light"/>
                <a:sym typeface="Inria Sans Light"/>
              </a:defRPr>
            </a:lvl8pPr>
            <a:lvl9pPr marL="4114800" lvl="8" indent="-330200" rtl="0">
              <a:spcBef>
                <a:spcPts val="600"/>
              </a:spcBef>
              <a:spcAft>
                <a:spcPts val="600"/>
              </a:spcAft>
              <a:buSzPts val="1600"/>
              <a:buFont typeface="Inria Sans Light"/>
              <a:buChar char="■"/>
              <a:defRPr sz="1600">
                <a:latin typeface="Inria Sans Light"/>
                <a:ea typeface="Inria Sans Light"/>
                <a:cs typeface="Inria Sans Light"/>
                <a:sym typeface="Inria Sans Light"/>
              </a:defRPr>
            </a:lvl9pPr>
          </a:lstStyle>
          <a:p>
            <a:endParaRPr/>
          </a:p>
        </p:txBody>
      </p:sp>
      <p:sp>
        <p:nvSpPr>
          <p:cNvPr id="56" name="Google Shape;56;p8"/>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marL="0" lvl="0" indent="0" algn="ct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57"/>
        <p:cNvGrpSpPr/>
        <p:nvPr/>
      </p:nvGrpSpPr>
      <p:grpSpPr>
        <a:xfrm>
          <a:off x="0" y="0"/>
          <a:ext cx="0" cy="0"/>
          <a:chOff x="0" y="0"/>
          <a:chExt cx="0" cy="0"/>
        </a:xfrm>
      </p:grpSpPr>
      <p:sp>
        <p:nvSpPr>
          <p:cNvPr id="58" name="Google Shape;58;p9"/>
          <p:cNvSpPr/>
          <p:nvPr/>
        </p:nvSpPr>
        <p:spPr>
          <a:xfrm>
            <a:off x="2307300" y="921000"/>
            <a:ext cx="6836700" cy="42225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59" name="Google Shape;59;p9"/>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lvl1pPr lvl="0" rtl="0">
              <a:spcBef>
                <a:spcPts val="0"/>
              </a:spcBef>
              <a:spcAft>
                <a:spcPts val="0"/>
              </a:spcAft>
              <a:buSzPts val="2000"/>
              <a:buNone/>
              <a:defRPr/>
            </a:lvl1pPr>
            <a:lvl2pPr lvl="1" rtl="0">
              <a:spcBef>
                <a:spcPts val="0"/>
              </a:spcBef>
              <a:spcAft>
                <a:spcPts val="0"/>
              </a:spcAft>
              <a:buSzPts val="2200"/>
              <a:buNone/>
              <a:defRPr/>
            </a:lvl2pPr>
            <a:lvl3pPr lvl="2" rtl="0">
              <a:spcBef>
                <a:spcPts val="0"/>
              </a:spcBef>
              <a:spcAft>
                <a:spcPts val="0"/>
              </a:spcAft>
              <a:buSzPts val="2200"/>
              <a:buNone/>
              <a:defRPr/>
            </a:lvl3pPr>
            <a:lvl4pPr lvl="3" rtl="0">
              <a:spcBef>
                <a:spcPts val="0"/>
              </a:spcBef>
              <a:spcAft>
                <a:spcPts val="0"/>
              </a:spcAft>
              <a:buSzPts val="2200"/>
              <a:buNone/>
              <a:defRPr/>
            </a:lvl4pPr>
            <a:lvl5pPr lvl="4" rtl="0">
              <a:spcBef>
                <a:spcPts val="0"/>
              </a:spcBef>
              <a:spcAft>
                <a:spcPts val="0"/>
              </a:spcAft>
              <a:buSzPts val="2200"/>
              <a:buNone/>
              <a:defRPr/>
            </a:lvl5pPr>
            <a:lvl6pPr lvl="5" rtl="0">
              <a:spcBef>
                <a:spcPts val="0"/>
              </a:spcBef>
              <a:spcAft>
                <a:spcPts val="0"/>
              </a:spcAft>
              <a:buSzPts val="2200"/>
              <a:buNone/>
              <a:defRPr/>
            </a:lvl6pPr>
            <a:lvl7pPr lvl="6" rtl="0">
              <a:spcBef>
                <a:spcPts val="0"/>
              </a:spcBef>
              <a:spcAft>
                <a:spcPts val="0"/>
              </a:spcAft>
              <a:buSzPts val="2200"/>
              <a:buNone/>
              <a:defRPr/>
            </a:lvl7pPr>
            <a:lvl8pPr lvl="7" rtl="0">
              <a:spcBef>
                <a:spcPts val="0"/>
              </a:spcBef>
              <a:spcAft>
                <a:spcPts val="0"/>
              </a:spcAft>
              <a:buSzPts val="2200"/>
              <a:buNone/>
              <a:defRPr/>
            </a:lvl8pPr>
            <a:lvl9pPr lvl="8" rtl="0">
              <a:spcBef>
                <a:spcPts val="0"/>
              </a:spcBef>
              <a:spcAft>
                <a:spcPts val="0"/>
              </a:spcAft>
              <a:buSzPts val="2200"/>
              <a:buNone/>
              <a:defRPr/>
            </a:lvl9pPr>
          </a:lstStyle>
          <a:p>
            <a:endParaRPr/>
          </a:p>
        </p:txBody>
      </p:sp>
      <p:sp>
        <p:nvSpPr>
          <p:cNvPr id="60" name="Google Shape;60;p9"/>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marL="0" lvl="0" indent="0" algn="ct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bg>
      <p:bgPr>
        <a:solidFill>
          <a:schemeClr val="lt2"/>
        </a:solidFill>
        <a:effectLst/>
      </p:bgPr>
    </p:bg>
    <p:spTree>
      <p:nvGrpSpPr>
        <p:cNvPr id="1" name="Shape 61"/>
        <p:cNvGrpSpPr/>
        <p:nvPr/>
      </p:nvGrpSpPr>
      <p:grpSpPr>
        <a:xfrm>
          <a:off x="0" y="0"/>
          <a:ext cx="0" cy="0"/>
          <a:chOff x="0" y="0"/>
          <a:chExt cx="0" cy="0"/>
        </a:xfrm>
      </p:grpSpPr>
      <p:sp>
        <p:nvSpPr>
          <p:cNvPr id="62" name="Google Shape;62;p10"/>
          <p:cNvSpPr/>
          <p:nvPr/>
        </p:nvSpPr>
        <p:spPr>
          <a:xfrm>
            <a:off x="2307300" y="0"/>
            <a:ext cx="6836700" cy="4687800"/>
          </a:xfrm>
          <a:prstGeom prst="rect">
            <a:avLst/>
          </a:prstGeom>
          <a:solidFill>
            <a:schemeClr val="lt1"/>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63" name="Google Shape;63;p10"/>
          <p:cNvSpPr txBox="1">
            <a:spLocks noGrp="1"/>
          </p:cNvSpPr>
          <p:nvPr>
            <p:ph type="body" idx="1"/>
          </p:nvPr>
        </p:nvSpPr>
        <p:spPr>
          <a:xfrm>
            <a:off x="367825" y="3875252"/>
            <a:ext cx="1767300" cy="859500"/>
          </a:xfrm>
          <a:prstGeom prst="rect">
            <a:avLst/>
          </a:prstGeom>
        </p:spPr>
        <p:txBody>
          <a:bodyPr spcFirstLastPara="1" wrap="square" lIns="0" tIns="0" rIns="0" bIns="0" anchor="b" anchorCtr="0">
            <a:noAutofit/>
          </a:bodyPr>
          <a:lstStyle>
            <a:lvl1pPr marL="457200" lvl="0" indent="-228600" algn="r" rtl="0">
              <a:lnSpc>
                <a:spcPct val="100000"/>
              </a:lnSpc>
              <a:spcBef>
                <a:spcPts val="0"/>
              </a:spcBef>
              <a:spcAft>
                <a:spcPts val="0"/>
              </a:spcAft>
              <a:buClr>
                <a:schemeClr val="dk2"/>
              </a:buClr>
              <a:buSzPts val="1500"/>
              <a:buNone/>
              <a:defRPr sz="1500">
                <a:solidFill>
                  <a:schemeClr val="dk2"/>
                </a:solidFill>
              </a:defRPr>
            </a:lvl1pPr>
          </a:lstStyle>
          <a:p>
            <a:endParaRPr/>
          </a:p>
        </p:txBody>
      </p:sp>
      <p:sp>
        <p:nvSpPr>
          <p:cNvPr id="64" name="Google Shape;64;p10"/>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marL="0" lvl="0" indent="0" algn="ctr" rtl="0">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hyperlink" Target="http://www.slidescarnival.com/?utm_source=template" TargetMode="Externa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png"/><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hyperlink" Target="https://environmentalsolutions.mit.edu/" TargetMode="Externa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sldNum" idx="12"/>
          </p:nvPr>
        </p:nvSpPr>
        <p:spPr>
          <a:xfrm>
            <a:off x="8688300" y="4687750"/>
            <a:ext cx="455700" cy="455700"/>
          </a:xfrm>
          <a:prstGeom prst="rect">
            <a:avLst/>
          </a:prstGeom>
          <a:solidFill>
            <a:schemeClr val="accent2"/>
          </a:solidFill>
          <a:ln>
            <a:noFill/>
          </a:ln>
        </p:spPr>
        <p:txBody>
          <a:bodyPr spcFirstLastPara="1" wrap="square" lIns="0" tIns="0" rIns="0" bIns="0" anchor="ctr" anchorCtr="0">
            <a:noAutofit/>
          </a:bodyPr>
          <a:lstStyle>
            <a:lvl1pPr lvl="0" algn="ctr" rtl="0">
              <a:buNone/>
              <a:defRPr sz="1300" b="1">
                <a:solidFill>
                  <a:schemeClr val="lt1"/>
                </a:solidFill>
                <a:latin typeface="Inria Serif"/>
                <a:ea typeface="Inria Serif"/>
                <a:cs typeface="Inria Serif"/>
                <a:sym typeface="Inria Serif"/>
              </a:defRPr>
            </a:lvl1pPr>
            <a:lvl2pPr lvl="1" algn="ctr" rtl="0">
              <a:buNone/>
              <a:defRPr sz="1300" b="1">
                <a:solidFill>
                  <a:schemeClr val="lt1"/>
                </a:solidFill>
                <a:latin typeface="Inria Serif"/>
                <a:ea typeface="Inria Serif"/>
                <a:cs typeface="Inria Serif"/>
                <a:sym typeface="Inria Serif"/>
              </a:defRPr>
            </a:lvl2pPr>
            <a:lvl3pPr lvl="2" algn="ctr" rtl="0">
              <a:buNone/>
              <a:defRPr sz="1300" b="1">
                <a:solidFill>
                  <a:schemeClr val="lt1"/>
                </a:solidFill>
                <a:latin typeface="Inria Serif"/>
                <a:ea typeface="Inria Serif"/>
                <a:cs typeface="Inria Serif"/>
                <a:sym typeface="Inria Serif"/>
              </a:defRPr>
            </a:lvl3pPr>
            <a:lvl4pPr lvl="3" algn="ctr" rtl="0">
              <a:buNone/>
              <a:defRPr sz="1300" b="1">
                <a:solidFill>
                  <a:schemeClr val="lt1"/>
                </a:solidFill>
                <a:latin typeface="Inria Serif"/>
                <a:ea typeface="Inria Serif"/>
                <a:cs typeface="Inria Serif"/>
                <a:sym typeface="Inria Serif"/>
              </a:defRPr>
            </a:lvl4pPr>
            <a:lvl5pPr lvl="4" algn="ctr" rtl="0">
              <a:buNone/>
              <a:defRPr sz="1300" b="1">
                <a:solidFill>
                  <a:schemeClr val="lt1"/>
                </a:solidFill>
                <a:latin typeface="Inria Serif"/>
                <a:ea typeface="Inria Serif"/>
                <a:cs typeface="Inria Serif"/>
                <a:sym typeface="Inria Serif"/>
              </a:defRPr>
            </a:lvl5pPr>
            <a:lvl6pPr lvl="5" algn="ctr" rtl="0">
              <a:buNone/>
              <a:defRPr sz="1300" b="1">
                <a:solidFill>
                  <a:schemeClr val="lt1"/>
                </a:solidFill>
                <a:latin typeface="Inria Serif"/>
                <a:ea typeface="Inria Serif"/>
                <a:cs typeface="Inria Serif"/>
                <a:sym typeface="Inria Serif"/>
              </a:defRPr>
            </a:lvl6pPr>
            <a:lvl7pPr lvl="6" algn="ctr" rtl="0">
              <a:buNone/>
              <a:defRPr sz="1300" b="1">
                <a:solidFill>
                  <a:schemeClr val="lt1"/>
                </a:solidFill>
                <a:latin typeface="Inria Serif"/>
                <a:ea typeface="Inria Serif"/>
                <a:cs typeface="Inria Serif"/>
                <a:sym typeface="Inria Serif"/>
              </a:defRPr>
            </a:lvl7pPr>
            <a:lvl8pPr lvl="7" algn="ctr" rtl="0">
              <a:buNone/>
              <a:defRPr sz="1300" b="1">
                <a:solidFill>
                  <a:schemeClr val="lt1"/>
                </a:solidFill>
                <a:latin typeface="Inria Serif"/>
                <a:ea typeface="Inria Serif"/>
                <a:cs typeface="Inria Serif"/>
                <a:sym typeface="Inria Serif"/>
              </a:defRPr>
            </a:lvl8pPr>
            <a:lvl9pPr lvl="8" algn="ctr" rtl="0">
              <a:buNone/>
              <a:defRPr sz="1300" b="1">
                <a:solidFill>
                  <a:schemeClr val="lt1"/>
                </a:solidFill>
                <a:latin typeface="Inria Serif"/>
                <a:ea typeface="Inria Serif"/>
                <a:cs typeface="Inria Serif"/>
                <a:sym typeface="Inria Serif"/>
              </a:defRPr>
            </a:lvl9pPr>
          </a:lstStyle>
          <a:p>
            <a:pPr marL="0" lvl="0" indent="0" algn="ctr" rtl="0">
              <a:spcBef>
                <a:spcPts val="0"/>
              </a:spcBef>
              <a:spcAft>
                <a:spcPts val="0"/>
              </a:spcAft>
              <a:buNone/>
            </a:pPr>
            <a:fld id="{00000000-1234-1234-1234-123412341234}" type="slidenum">
              <a:rPr lang="en"/>
              <a:t>‹#›</a:t>
            </a:fld>
            <a:endParaRPr/>
          </a:p>
        </p:txBody>
      </p:sp>
      <p:sp>
        <p:nvSpPr>
          <p:cNvPr id="7" name="Google Shape;7;p1"/>
          <p:cNvSpPr txBox="1">
            <a:spLocks noGrp="1"/>
          </p:cNvSpPr>
          <p:nvPr>
            <p:ph type="title"/>
          </p:nvPr>
        </p:nvSpPr>
        <p:spPr>
          <a:xfrm>
            <a:off x="455700" y="823775"/>
            <a:ext cx="1623900" cy="3864000"/>
          </a:xfrm>
          <a:prstGeom prst="rect">
            <a:avLst/>
          </a:prstGeom>
          <a:noFill/>
          <a:ln>
            <a:noFill/>
          </a:ln>
        </p:spPr>
        <p:txBody>
          <a:bodyPr spcFirstLastPara="1" wrap="square" lIns="0" tIns="0" rIns="0" bIns="0" anchor="t" anchorCtr="0">
            <a:noAutofit/>
          </a:bodyPr>
          <a:lstStyle>
            <a:lvl1pPr lvl="0" rtl="0">
              <a:lnSpc>
                <a:spcPct val="90000"/>
              </a:lnSpc>
              <a:spcBef>
                <a:spcPts val="0"/>
              </a:spcBef>
              <a:spcAft>
                <a:spcPts val="0"/>
              </a:spcAft>
              <a:buClr>
                <a:schemeClr val="accent1"/>
              </a:buClr>
              <a:buSzPts val="2000"/>
              <a:buFont typeface="Playfair Display Medium"/>
              <a:buNone/>
              <a:defRPr sz="2000">
                <a:solidFill>
                  <a:schemeClr val="accent1"/>
                </a:solidFill>
                <a:latin typeface="Playfair Display Medium"/>
                <a:ea typeface="Playfair Display Medium"/>
                <a:cs typeface="Playfair Display Medium"/>
                <a:sym typeface="Playfair Display Medium"/>
              </a:defRPr>
            </a:lvl1pPr>
            <a:lvl2pPr lvl="1" rtl="0">
              <a:lnSpc>
                <a:spcPct val="90000"/>
              </a:lnSpc>
              <a:spcBef>
                <a:spcPts val="0"/>
              </a:spcBef>
              <a:spcAft>
                <a:spcPts val="0"/>
              </a:spcAft>
              <a:buClr>
                <a:schemeClr val="accent1"/>
              </a:buClr>
              <a:buSzPts val="2200"/>
              <a:buFont typeface="Playfair Display Medium"/>
              <a:buNone/>
              <a:defRPr sz="2200">
                <a:solidFill>
                  <a:schemeClr val="accent1"/>
                </a:solidFill>
                <a:latin typeface="Playfair Display Medium"/>
                <a:ea typeface="Playfair Display Medium"/>
                <a:cs typeface="Playfair Display Medium"/>
                <a:sym typeface="Playfair Display Medium"/>
              </a:defRPr>
            </a:lvl2pPr>
            <a:lvl3pPr lvl="2" rtl="0">
              <a:lnSpc>
                <a:spcPct val="90000"/>
              </a:lnSpc>
              <a:spcBef>
                <a:spcPts val="0"/>
              </a:spcBef>
              <a:spcAft>
                <a:spcPts val="0"/>
              </a:spcAft>
              <a:buClr>
                <a:schemeClr val="accent1"/>
              </a:buClr>
              <a:buSzPts val="2200"/>
              <a:buFont typeface="Playfair Display Medium"/>
              <a:buNone/>
              <a:defRPr sz="2200">
                <a:solidFill>
                  <a:schemeClr val="accent1"/>
                </a:solidFill>
                <a:latin typeface="Playfair Display Medium"/>
                <a:ea typeface="Playfair Display Medium"/>
                <a:cs typeface="Playfair Display Medium"/>
                <a:sym typeface="Playfair Display Medium"/>
              </a:defRPr>
            </a:lvl3pPr>
            <a:lvl4pPr lvl="3" rtl="0">
              <a:lnSpc>
                <a:spcPct val="90000"/>
              </a:lnSpc>
              <a:spcBef>
                <a:spcPts val="0"/>
              </a:spcBef>
              <a:spcAft>
                <a:spcPts val="0"/>
              </a:spcAft>
              <a:buClr>
                <a:schemeClr val="accent1"/>
              </a:buClr>
              <a:buSzPts val="2200"/>
              <a:buFont typeface="Playfair Display Medium"/>
              <a:buNone/>
              <a:defRPr sz="2200">
                <a:solidFill>
                  <a:schemeClr val="accent1"/>
                </a:solidFill>
                <a:latin typeface="Playfair Display Medium"/>
                <a:ea typeface="Playfair Display Medium"/>
                <a:cs typeface="Playfair Display Medium"/>
                <a:sym typeface="Playfair Display Medium"/>
              </a:defRPr>
            </a:lvl4pPr>
            <a:lvl5pPr lvl="4" rtl="0">
              <a:lnSpc>
                <a:spcPct val="90000"/>
              </a:lnSpc>
              <a:spcBef>
                <a:spcPts val="0"/>
              </a:spcBef>
              <a:spcAft>
                <a:spcPts val="0"/>
              </a:spcAft>
              <a:buClr>
                <a:schemeClr val="accent1"/>
              </a:buClr>
              <a:buSzPts val="2200"/>
              <a:buFont typeface="Playfair Display Medium"/>
              <a:buNone/>
              <a:defRPr sz="2200">
                <a:solidFill>
                  <a:schemeClr val="accent1"/>
                </a:solidFill>
                <a:latin typeface="Playfair Display Medium"/>
                <a:ea typeface="Playfair Display Medium"/>
                <a:cs typeface="Playfair Display Medium"/>
                <a:sym typeface="Playfair Display Medium"/>
              </a:defRPr>
            </a:lvl5pPr>
            <a:lvl6pPr lvl="5" rtl="0">
              <a:lnSpc>
                <a:spcPct val="90000"/>
              </a:lnSpc>
              <a:spcBef>
                <a:spcPts val="0"/>
              </a:spcBef>
              <a:spcAft>
                <a:spcPts val="0"/>
              </a:spcAft>
              <a:buClr>
                <a:schemeClr val="accent1"/>
              </a:buClr>
              <a:buSzPts val="2200"/>
              <a:buFont typeface="Playfair Display Medium"/>
              <a:buNone/>
              <a:defRPr sz="2200">
                <a:solidFill>
                  <a:schemeClr val="accent1"/>
                </a:solidFill>
                <a:latin typeface="Playfair Display Medium"/>
                <a:ea typeface="Playfair Display Medium"/>
                <a:cs typeface="Playfair Display Medium"/>
                <a:sym typeface="Playfair Display Medium"/>
              </a:defRPr>
            </a:lvl6pPr>
            <a:lvl7pPr lvl="6" rtl="0">
              <a:lnSpc>
                <a:spcPct val="90000"/>
              </a:lnSpc>
              <a:spcBef>
                <a:spcPts val="0"/>
              </a:spcBef>
              <a:spcAft>
                <a:spcPts val="0"/>
              </a:spcAft>
              <a:buClr>
                <a:schemeClr val="accent1"/>
              </a:buClr>
              <a:buSzPts val="2200"/>
              <a:buFont typeface="Playfair Display Medium"/>
              <a:buNone/>
              <a:defRPr sz="2200">
                <a:solidFill>
                  <a:schemeClr val="accent1"/>
                </a:solidFill>
                <a:latin typeface="Playfair Display Medium"/>
                <a:ea typeface="Playfair Display Medium"/>
                <a:cs typeface="Playfair Display Medium"/>
                <a:sym typeface="Playfair Display Medium"/>
              </a:defRPr>
            </a:lvl7pPr>
            <a:lvl8pPr lvl="7" rtl="0">
              <a:lnSpc>
                <a:spcPct val="90000"/>
              </a:lnSpc>
              <a:spcBef>
                <a:spcPts val="0"/>
              </a:spcBef>
              <a:spcAft>
                <a:spcPts val="0"/>
              </a:spcAft>
              <a:buClr>
                <a:schemeClr val="accent1"/>
              </a:buClr>
              <a:buSzPts val="2200"/>
              <a:buFont typeface="Playfair Display Medium"/>
              <a:buNone/>
              <a:defRPr sz="2200">
                <a:solidFill>
                  <a:schemeClr val="accent1"/>
                </a:solidFill>
                <a:latin typeface="Playfair Display Medium"/>
                <a:ea typeface="Playfair Display Medium"/>
                <a:cs typeface="Playfair Display Medium"/>
                <a:sym typeface="Playfair Display Medium"/>
              </a:defRPr>
            </a:lvl8pPr>
            <a:lvl9pPr lvl="8" rtl="0">
              <a:lnSpc>
                <a:spcPct val="90000"/>
              </a:lnSpc>
              <a:spcBef>
                <a:spcPts val="0"/>
              </a:spcBef>
              <a:spcAft>
                <a:spcPts val="0"/>
              </a:spcAft>
              <a:buClr>
                <a:schemeClr val="accent1"/>
              </a:buClr>
              <a:buSzPts val="2200"/>
              <a:buFont typeface="Playfair Display Medium"/>
              <a:buNone/>
              <a:defRPr sz="2200">
                <a:solidFill>
                  <a:schemeClr val="accent1"/>
                </a:solidFill>
                <a:latin typeface="Playfair Display Medium"/>
                <a:ea typeface="Playfair Display Medium"/>
                <a:cs typeface="Playfair Display Medium"/>
                <a:sym typeface="Playfair Display Medium"/>
              </a:defRPr>
            </a:lvl9pPr>
          </a:lstStyle>
          <a:p>
            <a:endParaRPr/>
          </a:p>
        </p:txBody>
      </p:sp>
      <p:sp>
        <p:nvSpPr>
          <p:cNvPr id="8" name="Google Shape;8;p1"/>
          <p:cNvSpPr txBox="1">
            <a:spLocks noGrp="1"/>
          </p:cNvSpPr>
          <p:nvPr>
            <p:ph type="body" idx="1"/>
          </p:nvPr>
        </p:nvSpPr>
        <p:spPr>
          <a:xfrm>
            <a:off x="2763000" y="1376700"/>
            <a:ext cx="5925300" cy="3311100"/>
          </a:xfrm>
          <a:prstGeom prst="rect">
            <a:avLst/>
          </a:prstGeom>
          <a:noFill/>
          <a:ln>
            <a:noFill/>
          </a:ln>
        </p:spPr>
        <p:txBody>
          <a:bodyPr spcFirstLastPara="1" wrap="square" lIns="0" tIns="0" rIns="0" bIns="0" anchor="t" anchorCtr="0">
            <a:noAutofit/>
          </a:bodyPr>
          <a:lstStyle>
            <a:lvl1pPr marL="457200" lvl="0" indent="-355600" rtl="0">
              <a:lnSpc>
                <a:spcPct val="115000"/>
              </a:lnSpc>
              <a:spcBef>
                <a:spcPts val="0"/>
              </a:spcBef>
              <a:spcAft>
                <a:spcPts val="0"/>
              </a:spcAft>
              <a:buClr>
                <a:schemeClr val="accent2"/>
              </a:buClr>
              <a:buSzPts val="2000"/>
              <a:buFont typeface="Inria Serif Light"/>
              <a:buChar char="▫"/>
              <a:defRPr sz="2000">
                <a:solidFill>
                  <a:schemeClr val="dk1"/>
                </a:solidFill>
                <a:latin typeface="Inria Serif Light"/>
                <a:ea typeface="Inria Serif Light"/>
                <a:cs typeface="Inria Serif Light"/>
                <a:sym typeface="Inria Serif Light"/>
              </a:defRPr>
            </a:lvl1pPr>
            <a:lvl2pPr marL="914400" lvl="1" indent="-342900" rtl="0">
              <a:lnSpc>
                <a:spcPct val="115000"/>
              </a:lnSpc>
              <a:spcBef>
                <a:spcPts val="600"/>
              </a:spcBef>
              <a:spcAft>
                <a:spcPts val="0"/>
              </a:spcAft>
              <a:buClr>
                <a:schemeClr val="accent2"/>
              </a:buClr>
              <a:buSzPts val="1800"/>
              <a:buFont typeface="Inria Serif Light"/>
              <a:buChar char="▪"/>
              <a:defRPr sz="1800">
                <a:solidFill>
                  <a:schemeClr val="dk1"/>
                </a:solidFill>
                <a:latin typeface="Inria Serif Light"/>
                <a:ea typeface="Inria Serif Light"/>
                <a:cs typeface="Inria Serif Light"/>
                <a:sym typeface="Inria Serif Light"/>
              </a:defRPr>
            </a:lvl2pPr>
            <a:lvl3pPr marL="1371600" lvl="2" indent="-342900" rtl="0">
              <a:lnSpc>
                <a:spcPct val="115000"/>
              </a:lnSpc>
              <a:spcBef>
                <a:spcPts val="600"/>
              </a:spcBef>
              <a:spcAft>
                <a:spcPts val="0"/>
              </a:spcAft>
              <a:buClr>
                <a:schemeClr val="accent2"/>
              </a:buClr>
              <a:buSzPts val="1800"/>
              <a:buFont typeface="Inria Serif Light"/>
              <a:buChar char="▫"/>
              <a:defRPr sz="1800">
                <a:solidFill>
                  <a:schemeClr val="dk1"/>
                </a:solidFill>
                <a:latin typeface="Inria Serif Light"/>
                <a:ea typeface="Inria Serif Light"/>
                <a:cs typeface="Inria Serif Light"/>
                <a:sym typeface="Inria Serif Light"/>
              </a:defRPr>
            </a:lvl3pPr>
            <a:lvl4pPr marL="1828800" lvl="3" indent="-323850" rtl="0">
              <a:lnSpc>
                <a:spcPct val="115000"/>
              </a:lnSpc>
              <a:spcBef>
                <a:spcPts val="600"/>
              </a:spcBef>
              <a:spcAft>
                <a:spcPts val="0"/>
              </a:spcAft>
              <a:buClr>
                <a:schemeClr val="dk1"/>
              </a:buClr>
              <a:buSzPts val="1500"/>
              <a:buFont typeface="Inria Serif Light"/>
              <a:buChar char="●"/>
              <a:defRPr sz="1500">
                <a:solidFill>
                  <a:schemeClr val="dk1"/>
                </a:solidFill>
                <a:latin typeface="Inria Serif Light"/>
                <a:ea typeface="Inria Serif Light"/>
                <a:cs typeface="Inria Serif Light"/>
                <a:sym typeface="Inria Serif Light"/>
              </a:defRPr>
            </a:lvl4pPr>
            <a:lvl5pPr marL="2286000" lvl="4" indent="-323850" rtl="0">
              <a:lnSpc>
                <a:spcPct val="115000"/>
              </a:lnSpc>
              <a:spcBef>
                <a:spcPts val="600"/>
              </a:spcBef>
              <a:spcAft>
                <a:spcPts val="0"/>
              </a:spcAft>
              <a:buClr>
                <a:schemeClr val="dk1"/>
              </a:buClr>
              <a:buSzPts val="1500"/>
              <a:buFont typeface="Inria Serif Light"/>
              <a:buChar char="○"/>
              <a:defRPr sz="1500">
                <a:solidFill>
                  <a:schemeClr val="dk1"/>
                </a:solidFill>
                <a:latin typeface="Inria Serif Light"/>
                <a:ea typeface="Inria Serif Light"/>
                <a:cs typeface="Inria Serif Light"/>
                <a:sym typeface="Inria Serif Light"/>
              </a:defRPr>
            </a:lvl5pPr>
            <a:lvl6pPr marL="2743200" lvl="5" indent="-323850" rtl="0">
              <a:lnSpc>
                <a:spcPct val="115000"/>
              </a:lnSpc>
              <a:spcBef>
                <a:spcPts val="600"/>
              </a:spcBef>
              <a:spcAft>
                <a:spcPts val="0"/>
              </a:spcAft>
              <a:buClr>
                <a:schemeClr val="dk1"/>
              </a:buClr>
              <a:buSzPts val="1500"/>
              <a:buFont typeface="Inria Serif Light"/>
              <a:buChar char="■"/>
              <a:defRPr sz="1500">
                <a:solidFill>
                  <a:schemeClr val="dk1"/>
                </a:solidFill>
                <a:latin typeface="Inria Serif Light"/>
                <a:ea typeface="Inria Serif Light"/>
                <a:cs typeface="Inria Serif Light"/>
                <a:sym typeface="Inria Serif Light"/>
              </a:defRPr>
            </a:lvl6pPr>
            <a:lvl7pPr marL="3200400" lvl="6" indent="-323850" rtl="0">
              <a:lnSpc>
                <a:spcPct val="115000"/>
              </a:lnSpc>
              <a:spcBef>
                <a:spcPts val="600"/>
              </a:spcBef>
              <a:spcAft>
                <a:spcPts val="0"/>
              </a:spcAft>
              <a:buClr>
                <a:schemeClr val="dk1"/>
              </a:buClr>
              <a:buSzPts val="1500"/>
              <a:buFont typeface="Inria Serif Light"/>
              <a:buChar char="●"/>
              <a:defRPr sz="1500">
                <a:solidFill>
                  <a:schemeClr val="dk1"/>
                </a:solidFill>
                <a:latin typeface="Inria Serif Light"/>
                <a:ea typeface="Inria Serif Light"/>
                <a:cs typeface="Inria Serif Light"/>
                <a:sym typeface="Inria Serif Light"/>
              </a:defRPr>
            </a:lvl7pPr>
            <a:lvl8pPr marL="3657600" lvl="7" indent="-323850" rtl="0">
              <a:lnSpc>
                <a:spcPct val="115000"/>
              </a:lnSpc>
              <a:spcBef>
                <a:spcPts val="600"/>
              </a:spcBef>
              <a:spcAft>
                <a:spcPts val="0"/>
              </a:spcAft>
              <a:buClr>
                <a:schemeClr val="dk1"/>
              </a:buClr>
              <a:buSzPts val="1500"/>
              <a:buFont typeface="Inria Serif Light"/>
              <a:buChar char="○"/>
              <a:defRPr sz="1500">
                <a:solidFill>
                  <a:schemeClr val="dk1"/>
                </a:solidFill>
                <a:latin typeface="Inria Serif Light"/>
                <a:ea typeface="Inria Serif Light"/>
                <a:cs typeface="Inria Serif Light"/>
                <a:sym typeface="Inria Serif Light"/>
              </a:defRPr>
            </a:lvl8pPr>
            <a:lvl9pPr marL="4114800" lvl="8" indent="-323850" rtl="0">
              <a:lnSpc>
                <a:spcPct val="115000"/>
              </a:lnSpc>
              <a:spcBef>
                <a:spcPts val="600"/>
              </a:spcBef>
              <a:spcAft>
                <a:spcPts val="600"/>
              </a:spcAft>
              <a:buClr>
                <a:schemeClr val="dk1"/>
              </a:buClr>
              <a:buSzPts val="1500"/>
              <a:buFont typeface="Inria Serif Light"/>
              <a:buChar char="■"/>
              <a:defRPr sz="1500">
                <a:solidFill>
                  <a:schemeClr val="dk1"/>
                </a:solidFill>
                <a:latin typeface="Inria Serif Light"/>
                <a:ea typeface="Inria Serif Light"/>
                <a:cs typeface="Inria Serif Light"/>
                <a:sym typeface="Inria Serif Light"/>
              </a:defRPr>
            </a:lvl9pPr>
          </a:lstStyle>
          <a:p>
            <a:endParaRPr/>
          </a:p>
        </p:txBody>
      </p:sp>
      <p:sp>
        <p:nvSpPr>
          <p:cNvPr id="9" name="Google Shape;9;p1"/>
          <p:cNvSpPr txBox="1"/>
          <p:nvPr/>
        </p:nvSpPr>
        <p:spPr>
          <a:xfrm>
            <a:off x="85325" y="4120575"/>
            <a:ext cx="1892400" cy="455700"/>
          </a:xfrm>
          <a:prstGeom prst="rect">
            <a:avLst/>
          </a:prstGeom>
          <a:noFill/>
          <a:ln>
            <a:noFill/>
          </a:ln>
        </p:spPr>
        <p:txBody>
          <a:bodyPr spcFirstLastPara="1" wrap="square" lIns="91425" tIns="91425" rIns="91425" bIns="91425" anchor="ctr" anchorCtr="0">
            <a:noAutofit/>
          </a:bodyPr>
          <a:lstStyle/>
          <a:p>
            <a:pPr marL="0" lvl="0" indent="0" algn="l" rtl="0">
              <a:spcBef>
                <a:spcPts val="0"/>
              </a:spcBef>
              <a:spcAft>
                <a:spcPts val="0"/>
              </a:spcAft>
              <a:buNone/>
            </a:pPr>
            <a:r>
              <a:rPr lang="en" sz="700" dirty="0" smtClean="0">
                <a:solidFill>
                  <a:schemeClr val="dk1"/>
                </a:solidFill>
                <a:latin typeface="Inria Serif Light"/>
                <a:ea typeface="Inria Serif Light"/>
                <a:cs typeface="Inria Serif Light"/>
                <a:sym typeface="Inria Serif Light"/>
              </a:rPr>
              <a:t>Presentation </a:t>
            </a:r>
            <a:r>
              <a:rPr lang="en" sz="700" dirty="0">
                <a:solidFill>
                  <a:schemeClr val="dk1"/>
                </a:solidFill>
                <a:latin typeface="Inria Serif Light"/>
                <a:ea typeface="Inria Serif Light"/>
                <a:cs typeface="Inria Serif Light"/>
                <a:sym typeface="Inria Serif Light"/>
              </a:rPr>
              <a:t>template by </a:t>
            </a:r>
            <a:r>
              <a:rPr lang="en" sz="700" u="sng" dirty="0">
                <a:solidFill>
                  <a:schemeClr val="hlink"/>
                </a:solidFill>
                <a:latin typeface="Inria Serif Light"/>
                <a:ea typeface="Inria Serif Light"/>
                <a:cs typeface="Inria Serif Light"/>
                <a:sym typeface="Inria Serif Light"/>
                <a:hlinkClick r:id="rId13"/>
              </a:rPr>
              <a:t>SlidesCarnival</a:t>
            </a:r>
            <a:endParaRPr sz="700" dirty="0">
              <a:solidFill>
                <a:schemeClr val="dk1"/>
              </a:solidFill>
              <a:latin typeface="Inria Serif Light"/>
              <a:ea typeface="Inria Serif Light"/>
              <a:cs typeface="Inria Serif Light"/>
              <a:sym typeface="Inria Serif Light"/>
            </a:endParaRPr>
          </a:p>
          <a:p>
            <a:pPr marL="0" lvl="0" indent="0" algn="l" rtl="0">
              <a:spcBef>
                <a:spcPts val="0"/>
              </a:spcBef>
              <a:spcAft>
                <a:spcPts val="0"/>
              </a:spcAft>
              <a:buNone/>
            </a:pPr>
            <a:r>
              <a:rPr lang="en" sz="700" u="sng" dirty="0">
                <a:solidFill>
                  <a:schemeClr val="hlink"/>
                </a:solidFill>
                <a:latin typeface="Inria Serif Light"/>
                <a:ea typeface="Inria Serif Light"/>
                <a:cs typeface="Inria Serif Light"/>
                <a:sym typeface="Inria Serif Light"/>
                <a:hlinkClick r:id="" action="ppaction://noaction"/>
              </a:rPr>
              <a:t>CC BY-NC-SA 4.0</a:t>
            </a:r>
            <a:endParaRPr sz="700" dirty="0">
              <a:solidFill>
                <a:schemeClr val="dk1"/>
              </a:solidFill>
              <a:latin typeface="Inria Serif Light"/>
              <a:ea typeface="Inria Serif Light"/>
              <a:cs typeface="Inria Serif Light"/>
              <a:sym typeface="Inria Serif Light"/>
            </a:endParaRPr>
          </a:p>
        </p:txBody>
      </p:sp>
      <p:pic>
        <p:nvPicPr>
          <p:cNvPr id="10" name="Google Shape;10;p1">
            <a:hlinkClick r:id="rId14"/>
          </p:cNvPr>
          <p:cNvPicPr preferRelativeResize="0"/>
          <p:nvPr/>
        </p:nvPicPr>
        <p:blipFill>
          <a:blip r:embed="rId15">
            <a:alphaModFix/>
          </a:blip>
          <a:stretch>
            <a:fillRect/>
          </a:stretch>
        </p:blipFill>
        <p:spPr>
          <a:xfrm>
            <a:off x="85325" y="4621015"/>
            <a:ext cx="1828801" cy="464515"/>
          </a:xfrm>
          <a:prstGeom prst="rect">
            <a:avLst/>
          </a:prstGeom>
          <a:noFill/>
          <a:ln>
            <a:noFill/>
          </a:ln>
        </p:spPr>
      </p:pic>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environmentalsolutions.mit.edu/" TargetMode="External"/><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image" Target="../media/image1.png"/></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4.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4.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4.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4.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6.xml"/><Relationship Id="rId1" Type="http://schemas.openxmlformats.org/officeDocument/2006/relationships/slideLayout" Target="../slideLayouts/slideLayout4.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4.xml"/></Relationships>
</file>

<file path=ppt/slides/_rels/slide18.xml.rels><?xml version="1.0" encoding="UTF-8" standalone="yes"?>
<Relationships xmlns="http://schemas.openxmlformats.org/package/2006/relationships"><Relationship Id="rId3" Type="http://schemas.openxmlformats.org/officeDocument/2006/relationships/hyperlink" Target="https://ocw.mit.edu/courses/earth-atmospheric-and-planetary-sciences/12-842-climate-physics-and-chemistry-fall-2008/assignments/ps2.pdf" TargetMode="External"/><Relationship Id="rId2" Type="http://schemas.openxmlformats.org/officeDocument/2006/relationships/notesSlide" Target="../notesSlides/notesSlide18.xml"/><Relationship Id="rId1" Type="http://schemas.openxmlformats.org/officeDocument/2006/relationships/slideLayout" Target="../slideLayouts/slideLayout4.xml"/><Relationship Id="rId6" Type="http://schemas.openxmlformats.org/officeDocument/2006/relationships/hyperlink" Target="https://ocw.mit.edu/courses/science-technology-and-society/sts-034-science-communication-a-practical-guide-fall-2011/assignments/" TargetMode="External"/><Relationship Id="rId5" Type="http://schemas.openxmlformats.org/officeDocument/2006/relationships/hyperlink" Target="https://ocw.mit.edu/courses/edgerton-center/ec-716-d-lab-waste-fall-2015/assignments/waste-technology/" TargetMode="External"/><Relationship Id="rId4" Type="http://schemas.openxmlformats.org/officeDocument/2006/relationships/hyperlink" Target="https://ocw.mit.edu/courses/edgerton-center/ec-715-d-lab-water-sanitation-and-hygiene-fall-2019/lecture-notes/MITEC_715F19_lec6.pdf" TargetMode="External"/></Relationships>
</file>

<file path=ppt/slides/_rels/slide19.xml.rels><?xml version="1.0" encoding="UTF-8" standalone="yes"?>
<Relationships xmlns="http://schemas.openxmlformats.org/package/2006/relationships"><Relationship Id="rId3" Type="http://schemas.openxmlformats.org/officeDocument/2006/relationships/hyperlink" Target="https://edibleschoolyard.org/" TargetMode="External"/><Relationship Id="rId2" Type="http://schemas.openxmlformats.org/officeDocument/2006/relationships/notesSlide" Target="../notesSlides/notesSlide19.xml"/><Relationship Id="rId1" Type="http://schemas.openxmlformats.org/officeDocument/2006/relationships/slideLayout" Target="../slideLayouts/slideLayout4.xml"/><Relationship Id="rId4" Type="http://schemas.openxmlformats.org/officeDocument/2006/relationships/hyperlink" Target="https://ocw.mit.edu/courses/civil-and-environmental-engineering/1-018j-ecology-i-the-earth-system-fall-2009/projects/MIT1_018JF09_Term_Project.pdf" TargetMode="External"/></Relationships>
</file>

<file path=ppt/slides/_rels/slide2.xml.rels><?xml version="1.0" encoding="UTF-8" standalone="yes"?>
<Relationships xmlns="http://schemas.openxmlformats.org/package/2006/relationships"><Relationship Id="rId3" Type="http://schemas.openxmlformats.org/officeDocument/2006/relationships/slide" Target="slide5.xml"/><Relationship Id="rId2" Type="http://schemas.openxmlformats.org/officeDocument/2006/relationships/notesSlide" Target="../notesSlides/notesSlide2.xml"/><Relationship Id="rId1" Type="http://schemas.openxmlformats.org/officeDocument/2006/relationships/slideLayout" Target="../slideLayouts/slideLayout4.xml"/><Relationship Id="rId5" Type="http://schemas.openxmlformats.org/officeDocument/2006/relationships/slide" Target="slide3.xml"/><Relationship Id="rId4" Type="http://schemas.openxmlformats.org/officeDocument/2006/relationships/slide" Target="slide26.xml"/></Relationships>
</file>

<file path=ppt/slides/_rels/slide20.xml.rels><?xml version="1.0" encoding="UTF-8" standalone="yes"?>
<Relationships xmlns="http://schemas.openxmlformats.org/package/2006/relationships"><Relationship Id="rId3" Type="http://schemas.openxmlformats.org/officeDocument/2006/relationships/hyperlink" Target="https://ocw.mit.edu/courses/edgerton-center/ec-715-d-lab-water-sanitation-and-hygiene-fall-2019/projects/index.htm" TargetMode="External"/><Relationship Id="rId2" Type="http://schemas.openxmlformats.org/officeDocument/2006/relationships/notesSlide" Target="../notesSlides/notesSlide20.xml"/><Relationship Id="rId1" Type="http://schemas.openxmlformats.org/officeDocument/2006/relationships/slideLayout" Target="../slideLayouts/slideLayout4.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4.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4.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4.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4.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6.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4.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4.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4.xml"/></Relationships>
</file>

<file path=ppt/slides/_rels/slide32.xml.rels><?xml version="1.0" encoding="UTF-8" standalone="yes"?>
<Relationships xmlns="http://schemas.openxmlformats.org/package/2006/relationships"><Relationship Id="rId3" Type="http://schemas.openxmlformats.org/officeDocument/2006/relationships/hyperlink" Target="https://ocw.mit.edu/terms" TargetMode="External"/><Relationship Id="rId2" Type="http://schemas.openxmlformats.org/officeDocument/2006/relationships/hyperlink" Target="https://ocw.mit.edu/" TargetMode="External"/><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74"/>
        <p:cNvGrpSpPr/>
        <p:nvPr/>
      </p:nvGrpSpPr>
      <p:grpSpPr>
        <a:xfrm>
          <a:off x="0" y="0"/>
          <a:ext cx="0" cy="0"/>
          <a:chOff x="0" y="0"/>
          <a:chExt cx="0" cy="0"/>
        </a:xfrm>
      </p:grpSpPr>
      <p:sp>
        <p:nvSpPr>
          <p:cNvPr id="75" name="Google Shape;75;p13"/>
          <p:cNvSpPr txBox="1">
            <a:spLocks noGrp="1"/>
          </p:cNvSpPr>
          <p:nvPr>
            <p:ph type="ctrTitle"/>
          </p:nvPr>
        </p:nvSpPr>
        <p:spPr>
          <a:xfrm>
            <a:off x="702900" y="1361354"/>
            <a:ext cx="3724500" cy="1159800"/>
          </a:xfrm>
          <a:prstGeom prst="rect">
            <a:avLst/>
          </a:prstGeom>
        </p:spPr>
        <p:txBody>
          <a:bodyPr spcFirstLastPara="1" wrap="square" lIns="0" tIns="0" rIns="0" bIns="0" anchor="b" anchorCtr="0">
            <a:noAutofit/>
          </a:bodyPr>
          <a:lstStyle/>
          <a:p>
            <a:pPr marL="0" lvl="0" indent="0" algn="l" rtl="0">
              <a:spcBef>
                <a:spcPts val="0"/>
              </a:spcBef>
              <a:spcAft>
                <a:spcPts val="0"/>
              </a:spcAft>
              <a:buNone/>
            </a:pPr>
            <a:r>
              <a:rPr lang="en" dirty="0"/>
              <a:t>Teaching with Sustainability</a:t>
            </a:r>
            <a:endParaRPr sz="2300" dirty="0"/>
          </a:p>
        </p:txBody>
      </p:sp>
      <p:sp>
        <p:nvSpPr>
          <p:cNvPr id="76" name="Google Shape;76;p13"/>
          <p:cNvSpPr txBox="1"/>
          <p:nvPr/>
        </p:nvSpPr>
        <p:spPr>
          <a:xfrm>
            <a:off x="702900" y="2591375"/>
            <a:ext cx="6097500" cy="1493100"/>
          </a:xfrm>
          <a:prstGeom prst="rect">
            <a:avLst/>
          </a:prstGeom>
          <a:noFill/>
          <a:ln>
            <a:noFill/>
          </a:ln>
        </p:spPr>
        <p:txBody>
          <a:bodyPr spcFirstLastPara="1" wrap="square" lIns="91425" tIns="91425" rIns="91425" bIns="91425" anchor="t" anchorCtr="0">
            <a:spAutoFit/>
          </a:bodyPr>
          <a:lstStyle/>
          <a:p>
            <a:pPr marL="0" lvl="0" indent="0" algn="l" rtl="0">
              <a:spcBef>
                <a:spcPts val="0"/>
              </a:spcBef>
              <a:spcAft>
                <a:spcPts val="0"/>
              </a:spcAft>
              <a:buNone/>
            </a:pPr>
            <a:r>
              <a:rPr lang="en" sz="1700" i="1">
                <a:solidFill>
                  <a:schemeClr val="dk1"/>
                </a:solidFill>
                <a:latin typeface="Inria Sans"/>
                <a:ea typeface="Inria Sans"/>
                <a:cs typeface="Inria Sans"/>
                <a:sym typeface="Inria Sans"/>
              </a:rPr>
              <a:t>A course offered during IAP - January 2022</a:t>
            </a:r>
            <a:endParaRPr sz="1700" i="1">
              <a:solidFill>
                <a:schemeClr val="dk1"/>
              </a:solidFill>
              <a:latin typeface="Inria Sans"/>
              <a:ea typeface="Inria Sans"/>
              <a:cs typeface="Inria Sans"/>
              <a:sym typeface="Inria Sans"/>
            </a:endParaRPr>
          </a:p>
          <a:p>
            <a:pPr marL="0" lvl="0" indent="0" algn="l" rtl="0">
              <a:spcBef>
                <a:spcPts val="0"/>
              </a:spcBef>
              <a:spcAft>
                <a:spcPts val="0"/>
              </a:spcAft>
              <a:buNone/>
            </a:pPr>
            <a:endParaRPr sz="1700" i="1">
              <a:solidFill>
                <a:schemeClr val="dk1"/>
              </a:solidFill>
              <a:latin typeface="Inria Sans"/>
              <a:ea typeface="Inria Sans"/>
              <a:cs typeface="Inria Sans"/>
              <a:sym typeface="Inria Sans"/>
            </a:endParaRPr>
          </a:p>
          <a:p>
            <a:pPr marL="0" lvl="0" indent="0" algn="l" rtl="0">
              <a:spcBef>
                <a:spcPts val="0"/>
              </a:spcBef>
              <a:spcAft>
                <a:spcPts val="0"/>
              </a:spcAft>
              <a:buNone/>
            </a:pPr>
            <a:r>
              <a:rPr lang="en" sz="1700" i="1">
                <a:solidFill>
                  <a:schemeClr val="dk1"/>
                </a:solidFill>
                <a:latin typeface="Inria Sans"/>
                <a:ea typeface="Inria Sans"/>
                <a:cs typeface="Inria Sans"/>
                <a:sym typeface="Inria Sans"/>
              </a:rPr>
              <a:t>Instructors:</a:t>
            </a:r>
            <a:endParaRPr sz="1700" i="1">
              <a:solidFill>
                <a:schemeClr val="dk1"/>
              </a:solidFill>
              <a:latin typeface="Inria Sans"/>
              <a:ea typeface="Inria Sans"/>
              <a:cs typeface="Inria Sans"/>
              <a:sym typeface="Inria Sans"/>
            </a:endParaRPr>
          </a:p>
          <a:p>
            <a:pPr marL="0" lvl="0" indent="0" algn="l" rtl="0">
              <a:spcBef>
                <a:spcPts val="0"/>
              </a:spcBef>
              <a:spcAft>
                <a:spcPts val="0"/>
              </a:spcAft>
              <a:buNone/>
            </a:pPr>
            <a:r>
              <a:rPr lang="en" sz="1700" i="1">
                <a:solidFill>
                  <a:schemeClr val="dk1"/>
                </a:solidFill>
                <a:latin typeface="Inria Sans"/>
                <a:ea typeface="Inria Sans"/>
                <a:cs typeface="Inria Sans"/>
                <a:sym typeface="Inria Sans"/>
              </a:rPr>
              <a:t>Liz Potter-Nelson and Sarah Meyers</a:t>
            </a:r>
            <a:endParaRPr sz="1700" i="1">
              <a:solidFill>
                <a:schemeClr val="dk1"/>
              </a:solidFill>
              <a:latin typeface="Inria Sans"/>
              <a:ea typeface="Inria Sans"/>
              <a:cs typeface="Inria Sans"/>
              <a:sym typeface="Inria Sans"/>
            </a:endParaRPr>
          </a:p>
          <a:p>
            <a:pPr marL="0" lvl="0" indent="0" algn="l" rtl="0">
              <a:spcBef>
                <a:spcPts val="0"/>
              </a:spcBef>
              <a:spcAft>
                <a:spcPts val="0"/>
              </a:spcAft>
              <a:buNone/>
            </a:pPr>
            <a:r>
              <a:rPr lang="en" sz="1700" i="1">
                <a:solidFill>
                  <a:schemeClr val="dk1"/>
                </a:solidFill>
                <a:latin typeface="Inria Sans"/>
                <a:ea typeface="Inria Sans"/>
                <a:cs typeface="Inria Sans"/>
                <a:sym typeface="Inria Sans"/>
              </a:rPr>
              <a:t>Environmental Solutions Initiative at MIT</a:t>
            </a:r>
            <a:endParaRPr sz="1700" i="1">
              <a:solidFill>
                <a:schemeClr val="dk1"/>
              </a:solidFill>
              <a:latin typeface="Inria Sans"/>
              <a:ea typeface="Inria Sans"/>
              <a:cs typeface="Inria Sans"/>
              <a:sym typeface="Inria Sans"/>
            </a:endParaRPr>
          </a:p>
        </p:txBody>
      </p:sp>
      <p:pic>
        <p:nvPicPr>
          <p:cNvPr id="77" name="Google Shape;77;p13">
            <a:hlinkClick r:id="rId3"/>
          </p:cNvPr>
          <p:cNvPicPr preferRelativeResize="0"/>
          <p:nvPr/>
        </p:nvPicPr>
        <p:blipFill>
          <a:blip r:embed="rId4">
            <a:alphaModFix/>
          </a:blip>
          <a:stretch>
            <a:fillRect/>
          </a:stretch>
        </p:blipFill>
        <p:spPr>
          <a:xfrm>
            <a:off x="7250275" y="4619665"/>
            <a:ext cx="1828801" cy="464515"/>
          </a:xfrm>
          <a:prstGeom prst="rect">
            <a:avLst/>
          </a:prstGeom>
          <a:noFill/>
          <a:ln>
            <a:noFill/>
          </a:ln>
        </p:spPr>
      </p:pic>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529"/>
        <p:cNvGrpSpPr/>
        <p:nvPr/>
      </p:nvGrpSpPr>
      <p:grpSpPr>
        <a:xfrm>
          <a:off x="0" y="0"/>
          <a:ext cx="0" cy="0"/>
          <a:chOff x="0" y="0"/>
          <a:chExt cx="0" cy="0"/>
        </a:xfrm>
      </p:grpSpPr>
      <p:sp>
        <p:nvSpPr>
          <p:cNvPr id="530" name="Google Shape;530;p73"/>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Scaffolding</a:t>
            </a:r>
            <a:endParaRPr/>
          </a:p>
        </p:txBody>
      </p:sp>
      <p:sp>
        <p:nvSpPr>
          <p:cNvPr id="531" name="Google Shape;531;p73"/>
          <p:cNvSpPr txBox="1">
            <a:spLocks noGrp="1"/>
          </p:cNvSpPr>
          <p:nvPr>
            <p:ph type="body" idx="1"/>
          </p:nvPr>
        </p:nvSpPr>
        <p:spPr>
          <a:xfrm>
            <a:off x="2763000" y="1376700"/>
            <a:ext cx="5925300" cy="3311100"/>
          </a:xfrm>
          <a:prstGeom prst="rect">
            <a:avLst/>
          </a:prstGeom>
        </p:spPr>
        <p:txBody>
          <a:bodyPr spcFirstLastPara="1" wrap="square" lIns="0" tIns="0" rIns="0" bIns="0" anchor="t" anchorCtr="0">
            <a:noAutofit/>
          </a:bodyPr>
          <a:lstStyle/>
          <a:p>
            <a:pPr marL="457200" lvl="0" indent="-355600" algn="l" rtl="0">
              <a:spcBef>
                <a:spcPts val="0"/>
              </a:spcBef>
              <a:spcAft>
                <a:spcPts val="0"/>
              </a:spcAft>
              <a:buSzPts val="2000"/>
              <a:buChar char="▫"/>
            </a:pPr>
            <a:r>
              <a:rPr lang="en"/>
              <a:t>Scaffolding is used to build and provide support to students.</a:t>
            </a:r>
            <a:endParaRPr/>
          </a:p>
          <a:p>
            <a:pPr marL="457200" lvl="0" indent="-355600" algn="l" rtl="0">
              <a:spcBef>
                <a:spcPts val="0"/>
              </a:spcBef>
              <a:spcAft>
                <a:spcPts val="0"/>
              </a:spcAft>
              <a:buSzPts val="2000"/>
              <a:buChar char="▫"/>
            </a:pPr>
            <a:r>
              <a:rPr lang="en"/>
              <a:t>Often the building is from concrete ideas to abstract ideas</a:t>
            </a:r>
            <a:endParaRPr/>
          </a:p>
          <a:p>
            <a:pPr marL="457200" lvl="0" indent="-355600" algn="l" rtl="0">
              <a:spcBef>
                <a:spcPts val="0"/>
              </a:spcBef>
              <a:spcAft>
                <a:spcPts val="0"/>
              </a:spcAft>
              <a:buSzPts val="2000"/>
              <a:buChar char="▫"/>
            </a:pPr>
            <a:r>
              <a:rPr lang="en"/>
              <a:t>This can be done during on multiple scales when you are an instructor</a:t>
            </a:r>
            <a:endParaRPr/>
          </a:p>
          <a:p>
            <a:pPr marL="914400" lvl="1" indent="-342900" algn="l" rtl="0">
              <a:spcBef>
                <a:spcPts val="0"/>
              </a:spcBef>
              <a:spcAft>
                <a:spcPts val="0"/>
              </a:spcAft>
              <a:buSzPts val="1800"/>
              <a:buChar char="▪"/>
            </a:pPr>
            <a:r>
              <a:rPr lang="en"/>
              <a:t>Responding to a student question</a:t>
            </a:r>
            <a:endParaRPr/>
          </a:p>
          <a:p>
            <a:pPr marL="914400" lvl="1" indent="-342900" algn="l" rtl="0">
              <a:spcBef>
                <a:spcPts val="0"/>
              </a:spcBef>
              <a:spcAft>
                <a:spcPts val="0"/>
              </a:spcAft>
              <a:buSzPts val="1800"/>
              <a:buChar char="▪"/>
            </a:pPr>
            <a:r>
              <a:rPr lang="en"/>
              <a:t>Building an idea through a class period</a:t>
            </a:r>
            <a:endParaRPr/>
          </a:p>
          <a:p>
            <a:pPr marL="914400" lvl="1" indent="-342900" algn="l" rtl="0">
              <a:spcBef>
                <a:spcPts val="0"/>
              </a:spcBef>
              <a:spcAft>
                <a:spcPts val="0"/>
              </a:spcAft>
              <a:buSzPts val="1800"/>
              <a:buChar char="▪"/>
            </a:pPr>
            <a:r>
              <a:rPr lang="en"/>
              <a:t>Building to abstract ideas in a course</a:t>
            </a:r>
            <a:endParaRPr/>
          </a:p>
          <a:p>
            <a:pPr marL="1371600" lvl="2" indent="-342900" algn="l" rtl="0">
              <a:spcBef>
                <a:spcPts val="0"/>
              </a:spcBef>
              <a:spcAft>
                <a:spcPts val="0"/>
              </a:spcAft>
              <a:buSzPts val="1800"/>
              <a:buChar char="▫"/>
            </a:pPr>
            <a:r>
              <a:rPr lang="en"/>
              <a:t>You can’t just jump into the deep end!</a:t>
            </a:r>
            <a:endParaRPr/>
          </a:p>
        </p:txBody>
      </p:sp>
      <p:sp>
        <p:nvSpPr>
          <p:cNvPr id="532" name="Google Shape;532;p73"/>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10</a:t>
            </a:fld>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536"/>
        <p:cNvGrpSpPr/>
        <p:nvPr/>
      </p:nvGrpSpPr>
      <p:grpSpPr>
        <a:xfrm>
          <a:off x="0" y="0"/>
          <a:ext cx="0" cy="0"/>
          <a:chOff x="0" y="0"/>
          <a:chExt cx="0" cy="0"/>
        </a:xfrm>
      </p:grpSpPr>
      <p:sp>
        <p:nvSpPr>
          <p:cNvPr id="537" name="Google Shape;537;p74"/>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Bloom’s Taxonomy</a:t>
            </a:r>
            <a:endParaRPr/>
          </a:p>
        </p:txBody>
      </p:sp>
      <p:sp>
        <p:nvSpPr>
          <p:cNvPr id="538" name="Google Shape;538;p74"/>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11</a:t>
            </a:fld>
            <a:endParaRPr/>
          </a:p>
        </p:txBody>
      </p:sp>
      <p:sp>
        <p:nvSpPr>
          <p:cNvPr id="539" name="Google Shape;539;p74"/>
          <p:cNvSpPr txBox="1">
            <a:spLocks noGrp="1"/>
          </p:cNvSpPr>
          <p:nvPr>
            <p:ph type="body" idx="1"/>
          </p:nvPr>
        </p:nvSpPr>
        <p:spPr>
          <a:xfrm>
            <a:off x="2495800" y="1376725"/>
            <a:ext cx="6192600" cy="3311100"/>
          </a:xfrm>
          <a:prstGeom prst="rect">
            <a:avLst/>
          </a:prstGeom>
        </p:spPr>
        <p:txBody>
          <a:bodyPr spcFirstLastPara="1" wrap="square" lIns="0" tIns="0" rIns="0" bIns="0" anchor="t" anchorCtr="0">
            <a:noAutofit/>
          </a:bodyPr>
          <a:lstStyle/>
          <a:p>
            <a:pPr marL="457200" lvl="0" indent="-374650" algn="l" rtl="0">
              <a:spcBef>
                <a:spcPts val="0"/>
              </a:spcBef>
              <a:spcAft>
                <a:spcPts val="0"/>
              </a:spcAft>
              <a:buSzPts val="2300"/>
              <a:buChar char="▫"/>
            </a:pPr>
            <a:r>
              <a:rPr lang="en" sz="2300"/>
              <a:t> 2001 Bloom’s Taxonomy was revised </a:t>
            </a:r>
            <a:endParaRPr sz="2300"/>
          </a:p>
          <a:p>
            <a:pPr marL="457200" lvl="0" indent="-374650" algn="l" rtl="0">
              <a:spcBef>
                <a:spcPts val="0"/>
              </a:spcBef>
              <a:spcAft>
                <a:spcPts val="0"/>
              </a:spcAft>
              <a:buSzPts val="2300"/>
              <a:buChar char="▫"/>
            </a:pPr>
            <a:r>
              <a:rPr lang="en" sz="2300"/>
              <a:t>Replaced nouns with verbs were swapped to better identify the actions at each level</a:t>
            </a:r>
            <a:endParaRPr sz="2300"/>
          </a:p>
          <a:p>
            <a:pPr marL="457200" lvl="0" indent="-374650" algn="l" rtl="0">
              <a:spcBef>
                <a:spcPts val="0"/>
              </a:spcBef>
              <a:spcAft>
                <a:spcPts val="0"/>
              </a:spcAft>
              <a:buSzPts val="2300"/>
              <a:buChar char="▫"/>
            </a:pPr>
            <a:r>
              <a:rPr lang="en" sz="2300"/>
              <a:t>Top two levels are swapped - leading to the application of knowledge into something new as the most important in learning</a:t>
            </a:r>
            <a:endParaRPr sz="230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543"/>
        <p:cNvGrpSpPr/>
        <p:nvPr/>
      </p:nvGrpSpPr>
      <p:grpSpPr>
        <a:xfrm>
          <a:off x="0" y="0"/>
          <a:ext cx="0" cy="0"/>
          <a:chOff x="0" y="0"/>
          <a:chExt cx="0" cy="0"/>
        </a:xfrm>
      </p:grpSpPr>
      <p:sp>
        <p:nvSpPr>
          <p:cNvPr id="544" name="Google Shape;544;p75"/>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Bloom’s Taxonomy</a:t>
            </a:r>
            <a:endParaRPr/>
          </a:p>
        </p:txBody>
      </p:sp>
      <p:sp>
        <p:nvSpPr>
          <p:cNvPr id="545" name="Google Shape;545;p75"/>
          <p:cNvSpPr txBox="1">
            <a:spLocks noGrp="1"/>
          </p:cNvSpPr>
          <p:nvPr>
            <p:ph type="body" idx="1"/>
          </p:nvPr>
        </p:nvSpPr>
        <p:spPr>
          <a:xfrm>
            <a:off x="2763000" y="1376700"/>
            <a:ext cx="5925300" cy="3311100"/>
          </a:xfrm>
          <a:prstGeom prst="rect">
            <a:avLst/>
          </a:prstGeom>
        </p:spPr>
        <p:txBody>
          <a:bodyPr spcFirstLastPara="1" wrap="square" lIns="0" tIns="0" rIns="0" bIns="0" anchor="t" anchorCtr="0">
            <a:noAutofit/>
          </a:bodyPr>
          <a:lstStyle/>
          <a:p>
            <a:pPr marL="0" lvl="0" indent="0" algn="ctr" rtl="0">
              <a:spcBef>
                <a:spcPts val="0"/>
              </a:spcBef>
              <a:spcAft>
                <a:spcPts val="0"/>
              </a:spcAft>
              <a:buNone/>
            </a:pPr>
            <a:r>
              <a:rPr lang="en"/>
              <a:t>If nothing else, Bloom’s Taxonomy gives us a common language to think about how we can increase the rigor or cognitive demand of our lessons with our students.</a:t>
            </a:r>
            <a:endParaRPr/>
          </a:p>
          <a:p>
            <a:pPr marL="0" lvl="0" indent="0" algn="ctr" rtl="0">
              <a:spcBef>
                <a:spcPts val="600"/>
              </a:spcBef>
              <a:spcAft>
                <a:spcPts val="0"/>
              </a:spcAft>
              <a:buNone/>
            </a:pPr>
            <a:endParaRPr/>
          </a:p>
          <a:p>
            <a:pPr marL="0" lvl="0" indent="0" algn="ctr" rtl="0">
              <a:spcBef>
                <a:spcPts val="600"/>
              </a:spcBef>
              <a:spcAft>
                <a:spcPts val="0"/>
              </a:spcAft>
              <a:buNone/>
            </a:pPr>
            <a:endParaRPr/>
          </a:p>
          <a:p>
            <a:pPr marL="0" lvl="0" indent="0" algn="ctr" rtl="0">
              <a:spcBef>
                <a:spcPts val="600"/>
              </a:spcBef>
              <a:spcAft>
                <a:spcPts val="600"/>
              </a:spcAft>
              <a:buNone/>
            </a:pPr>
            <a:r>
              <a:rPr lang="en"/>
              <a:t>For many teachers this moves the conversation past rote knowledge into how students are engaging with the information they are learning.</a:t>
            </a:r>
            <a:endParaRPr/>
          </a:p>
        </p:txBody>
      </p:sp>
      <p:sp>
        <p:nvSpPr>
          <p:cNvPr id="546" name="Google Shape;546;p75"/>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12</a:t>
            </a:fld>
            <a:endParaRPr/>
          </a:p>
        </p:txBody>
      </p:sp>
      <p:cxnSp>
        <p:nvCxnSpPr>
          <p:cNvPr id="547" name="Google Shape;547;p75"/>
          <p:cNvCxnSpPr>
            <a:stCxn id="545" idx="1"/>
            <a:endCxn id="545" idx="3"/>
          </p:cNvCxnSpPr>
          <p:nvPr/>
        </p:nvCxnSpPr>
        <p:spPr>
          <a:xfrm>
            <a:off x="2763000" y="3032250"/>
            <a:ext cx="5925300" cy="0"/>
          </a:xfrm>
          <a:prstGeom prst="straightConnector1">
            <a:avLst/>
          </a:prstGeom>
          <a:noFill/>
          <a:ln w="9525" cap="flat" cmpd="sng">
            <a:solidFill>
              <a:schemeClr val="dk2"/>
            </a:solidFill>
            <a:prstDash val="solid"/>
            <a:round/>
            <a:headEnd type="none" w="med" len="med"/>
            <a:tailEnd type="none" w="med" len="med"/>
          </a:ln>
        </p:spPr>
      </p:cxn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551"/>
        <p:cNvGrpSpPr/>
        <p:nvPr/>
      </p:nvGrpSpPr>
      <p:grpSpPr>
        <a:xfrm>
          <a:off x="0" y="0"/>
          <a:ext cx="0" cy="0"/>
          <a:chOff x="0" y="0"/>
          <a:chExt cx="0" cy="0"/>
        </a:xfrm>
      </p:grpSpPr>
      <p:sp>
        <p:nvSpPr>
          <p:cNvPr id="552" name="Google Shape;552;p76"/>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Sustainability Education</a:t>
            </a:r>
            <a:endParaRPr/>
          </a:p>
        </p:txBody>
      </p:sp>
      <p:sp>
        <p:nvSpPr>
          <p:cNvPr id="553" name="Google Shape;553;p76"/>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13</a:t>
            </a:fld>
            <a:endParaRPr/>
          </a:p>
        </p:txBody>
      </p:sp>
      <p:sp>
        <p:nvSpPr>
          <p:cNvPr id="554" name="Google Shape;554;p76"/>
          <p:cNvSpPr txBox="1">
            <a:spLocks noGrp="1"/>
          </p:cNvSpPr>
          <p:nvPr>
            <p:ph type="body" idx="1"/>
          </p:nvPr>
        </p:nvSpPr>
        <p:spPr>
          <a:xfrm>
            <a:off x="2763000" y="1376700"/>
            <a:ext cx="5925300" cy="3311100"/>
          </a:xfrm>
          <a:prstGeom prst="rect">
            <a:avLst/>
          </a:prstGeom>
        </p:spPr>
        <p:txBody>
          <a:bodyPr spcFirstLastPara="1" wrap="square" lIns="0" tIns="0" rIns="0" bIns="0" anchor="t" anchorCtr="0">
            <a:noAutofit/>
          </a:bodyPr>
          <a:lstStyle/>
          <a:p>
            <a:pPr marL="0" lvl="0" indent="0" algn="ctr" rtl="0">
              <a:spcBef>
                <a:spcPts val="0"/>
              </a:spcBef>
              <a:spcAft>
                <a:spcPts val="0"/>
              </a:spcAft>
              <a:buNone/>
            </a:pPr>
            <a:r>
              <a:rPr lang="en"/>
              <a:t>Sustainability education looks at ways to </a:t>
            </a:r>
            <a:endParaRPr/>
          </a:p>
          <a:p>
            <a:pPr marL="0" lvl="0" indent="0" algn="ctr" rtl="0">
              <a:spcBef>
                <a:spcPts val="0"/>
              </a:spcBef>
              <a:spcAft>
                <a:spcPts val="0"/>
              </a:spcAft>
              <a:buNone/>
            </a:pPr>
            <a:r>
              <a:rPr lang="en" b="1">
                <a:latin typeface="Inria Sans"/>
                <a:ea typeface="Inria Sans"/>
                <a:cs typeface="Inria Sans"/>
                <a:sym typeface="Inria Sans"/>
              </a:rPr>
              <a:t>transform systems of thinking and learning</a:t>
            </a:r>
            <a:r>
              <a:rPr lang="en"/>
              <a:t>.</a:t>
            </a:r>
            <a:endParaRPr/>
          </a:p>
          <a:p>
            <a:pPr marL="0" lvl="0" indent="0" algn="l" rtl="0">
              <a:spcBef>
                <a:spcPts val="0"/>
              </a:spcBef>
              <a:spcAft>
                <a:spcPts val="0"/>
              </a:spcAft>
              <a:buNone/>
            </a:pPr>
            <a:endParaRPr/>
          </a:p>
          <a:p>
            <a:pPr marL="0" lvl="0" indent="0" algn="ctr" rtl="0">
              <a:spcBef>
                <a:spcPts val="0"/>
              </a:spcBef>
              <a:spcAft>
                <a:spcPts val="0"/>
              </a:spcAft>
              <a:buNone/>
            </a:pPr>
            <a:r>
              <a:rPr lang="en"/>
              <a:t>Looking to shift and/or transcend the paradigms of our learners (Meadows, 2008)</a:t>
            </a:r>
            <a:endParaRPr/>
          </a:p>
          <a:p>
            <a:pPr marL="0" lvl="0" indent="0" algn="ctr" rtl="0">
              <a:spcBef>
                <a:spcPts val="0"/>
              </a:spcBef>
              <a:spcAft>
                <a:spcPts val="0"/>
              </a:spcAft>
              <a:buNone/>
            </a:pPr>
            <a:endParaRPr/>
          </a:p>
          <a:p>
            <a:pPr marL="0" lvl="0" indent="0" algn="ctr" rtl="0">
              <a:spcBef>
                <a:spcPts val="0"/>
              </a:spcBef>
              <a:spcAft>
                <a:spcPts val="0"/>
              </a:spcAft>
              <a:buNone/>
            </a:pPr>
            <a:r>
              <a:rPr lang="en"/>
              <a:t>There is a time and place for knowledge transfer in school settings, however, if the goal is deeper-level thinking, which leads to transformation, then this likely will </a:t>
            </a:r>
            <a:r>
              <a:rPr lang="en" i="1" u="sng"/>
              <a:t>not</a:t>
            </a:r>
            <a:r>
              <a:rPr lang="en"/>
              <a:t> occur with surface-level learning</a:t>
            </a:r>
            <a:endParaRPr/>
          </a:p>
          <a:p>
            <a:pPr marL="0" lvl="0" indent="0" algn="ctr" rtl="0">
              <a:spcBef>
                <a:spcPts val="0"/>
              </a:spcBef>
              <a:spcAft>
                <a:spcPts val="0"/>
              </a:spcAft>
              <a:buNone/>
            </a:pPr>
            <a:endParaRPr/>
          </a:p>
        </p:txBody>
      </p:sp>
      <p:cxnSp>
        <p:nvCxnSpPr>
          <p:cNvPr id="555" name="Google Shape;555;p76"/>
          <p:cNvCxnSpPr/>
          <p:nvPr/>
        </p:nvCxnSpPr>
        <p:spPr>
          <a:xfrm>
            <a:off x="2763000" y="2203125"/>
            <a:ext cx="5925300" cy="0"/>
          </a:xfrm>
          <a:prstGeom prst="straightConnector1">
            <a:avLst/>
          </a:prstGeom>
          <a:noFill/>
          <a:ln w="9525" cap="flat" cmpd="sng">
            <a:solidFill>
              <a:schemeClr val="dk2"/>
            </a:solidFill>
            <a:prstDash val="solid"/>
            <a:round/>
            <a:headEnd type="none" w="med" len="med"/>
            <a:tailEnd type="none" w="med" len="med"/>
          </a:ln>
        </p:spPr>
      </p:cxnSp>
      <p:cxnSp>
        <p:nvCxnSpPr>
          <p:cNvPr id="556" name="Google Shape;556;p76"/>
          <p:cNvCxnSpPr/>
          <p:nvPr/>
        </p:nvCxnSpPr>
        <p:spPr>
          <a:xfrm>
            <a:off x="2763000" y="3346125"/>
            <a:ext cx="5925300" cy="0"/>
          </a:xfrm>
          <a:prstGeom prst="straightConnector1">
            <a:avLst/>
          </a:prstGeom>
          <a:noFill/>
          <a:ln w="9525" cap="flat" cmpd="sng">
            <a:solidFill>
              <a:schemeClr val="dk2"/>
            </a:solidFill>
            <a:prstDash val="solid"/>
            <a:round/>
            <a:headEnd type="none" w="med" len="med"/>
            <a:tailEnd type="none" w="med" len="med"/>
          </a:ln>
        </p:spPr>
      </p:cxnSp>
      <p:sp>
        <p:nvSpPr>
          <p:cNvPr id="557" name="Google Shape;557;p76"/>
          <p:cNvSpPr/>
          <p:nvPr/>
        </p:nvSpPr>
        <p:spPr>
          <a:xfrm>
            <a:off x="210725" y="3298750"/>
            <a:ext cx="2432700" cy="1389000"/>
          </a:xfrm>
          <a:prstGeom prst="rightArrow">
            <a:avLst>
              <a:gd name="adj1" fmla="val 50000"/>
              <a:gd name="adj2" fmla="val 50000"/>
            </a:avLst>
          </a:prstGeom>
          <a:solidFill>
            <a:schemeClr val="lt2"/>
          </a:solidFill>
          <a:ln w="2857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
                <a:solidFill>
                  <a:schemeClr val="dk1"/>
                </a:solidFill>
              </a:rPr>
              <a:t>Time and place for everything! Teaching is about choices.</a:t>
            </a:r>
            <a:endParaRPr>
              <a:solidFill>
                <a:schemeClr val="dk1"/>
              </a:solidFil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557"/>
                                        </p:tgtEl>
                                        <p:attrNameLst>
                                          <p:attrName>style.visibility</p:attrName>
                                        </p:attrNameLst>
                                      </p:cBhvr>
                                      <p:to>
                                        <p:strVal val="visible"/>
                                      </p:to>
                                    </p:set>
                                    <p:animEffect transition="in" filter="fade">
                                      <p:cBhvr>
                                        <p:cTn id="7" dur="1000"/>
                                        <p:tgtEl>
                                          <p:spTgt spid="55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561"/>
        <p:cNvGrpSpPr/>
        <p:nvPr/>
      </p:nvGrpSpPr>
      <p:grpSpPr>
        <a:xfrm>
          <a:off x="0" y="0"/>
          <a:ext cx="0" cy="0"/>
          <a:chOff x="0" y="0"/>
          <a:chExt cx="0" cy="0"/>
        </a:xfrm>
      </p:grpSpPr>
      <p:sp>
        <p:nvSpPr>
          <p:cNvPr id="562" name="Google Shape;562;p77"/>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Sustainability Education</a:t>
            </a:r>
            <a:endParaRPr/>
          </a:p>
        </p:txBody>
      </p:sp>
      <p:sp>
        <p:nvSpPr>
          <p:cNvPr id="563" name="Google Shape;563;p77"/>
          <p:cNvSpPr txBox="1">
            <a:spLocks noGrp="1"/>
          </p:cNvSpPr>
          <p:nvPr>
            <p:ph type="body" idx="1"/>
          </p:nvPr>
        </p:nvSpPr>
        <p:spPr>
          <a:xfrm>
            <a:off x="2763000" y="1376700"/>
            <a:ext cx="5925300" cy="3311100"/>
          </a:xfrm>
          <a:prstGeom prst="rect">
            <a:avLst/>
          </a:prstGeom>
        </p:spPr>
        <p:txBody>
          <a:bodyPr spcFirstLastPara="1" wrap="square" lIns="0" tIns="0" rIns="0" bIns="0" anchor="t" anchorCtr="0">
            <a:noAutofit/>
          </a:bodyPr>
          <a:lstStyle/>
          <a:p>
            <a:pPr marL="457200" lvl="0" indent="-355600" algn="l" rtl="0">
              <a:spcBef>
                <a:spcPts val="0"/>
              </a:spcBef>
              <a:spcAft>
                <a:spcPts val="0"/>
              </a:spcAft>
              <a:buSzPts val="2000"/>
              <a:buChar char="▫"/>
            </a:pPr>
            <a:r>
              <a:rPr lang="en"/>
              <a:t>Sustainability Education is no stranger to the conversation about cognitive demand.</a:t>
            </a:r>
            <a:endParaRPr/>
          </a:p>
          <a:p>
            <a:pPr marL="0" lvl="0" indent="0" algn="l" rtl="0">
              <a:spcBef>
                <a:spcPts val="600"/>
              </a:spcBef>
              <a:spcAft>
                <a:spcPts val="0"/>
              </a:spcAft>
              <a:buNone/>
            </a:pPr>
            <a:endParaRPr/>
          </a:p>
          <a:p>
            <a:pPr marL="457200" lvl="0" indent="-355600" algn="l" rtl="0">
              <a:spcBef>
                <a:spcPts val="600"/>
              </a:spcBef>
              <a:spcAft>
                <a:spcPts val="0"/>
              </a:spcAft>
              <a:buSzPts val="2000"/>
              <a:buChar char="▫"/>
            </a:pPr>
            <a:r>
              <a:rPr lang="en"/>
              <a:t>Research has pointed to much of sustainability being covered at a surface-level, if at all, in many learning environments (Cortese, 2003; Everett, 2008; Sterling, 2011)</a:t>
            </a:r>
            <a:endParaRPr/>
          </a:p>
          <a:p>
            <a:pPr marL="457200" lvl="0" indent="0" algn="l" rtl="0">
              <a:spcBef>
                <a:spcPts val="600"/>
              </a:spcBef>
              <a:spcAft>
                <a:spcPts val="0"/>
              </a:spcAft>
              <a:buNone/>
            </a:pPr>
            <a:endParaRPr/>
          </a:p>
          <a:p>
            <a:pPr marL="457200" lvl="0" indent="-355600" algn="l" rtl="0">
              <a:spcBef>
                <a:spcPts val="600"/>
              </a:spcBef>
              <a:spcAft>
                <a:spcPts val="0"/>
              </a:spcAft>
              <a:buSzPts val="2000"/>
              <a:buChar char="▫"/>
            </a:pPr>
            <a:r>
              <a:rPr lang="en"/>
              <a:t>Potter-Nelson Studies</a:t>
            </a:r>
            <a:endParaRPr/>
          </a:p>
        </p:txBody>
      </p:sp>
      <p:sp>
        <p:nvSpPr>
          <p:cNvPr id="564" name="Google Shape;564;p77"/>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14</a:t>
            </a:fld>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568"/>
        <p:cNvGrpSpPr/>
        <p:nvPr/>
      </p:nvGrpSpPr>
      <p:grpSpPr>
        <a:xfrm>
          <a:off x="0" y="0"/>
          <a:ext cx="0" cy="0"/>
          <a:chOff x="0" y="0"/>
          <a:chExt cx="0" cy="0"/>
        </a:xfrm>
      </p:grpSpPr>
      <p:sp>
        <p:nvSpPr>
          <p:cNvPr id="569" name="Google Shape;569;p78"/>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Sustainability Education</a:t>
            </a:r>
            <a:endParaRPr/>
          </a:p>
        </p:txBody>
      </p:sp>
      <p:sp>
        <p:nvSpPr>
          <p:cNvPr id="570" name="Google Shape;570;p78"/>
          <p:cNvSpPr txBox="1">
            <a:spLocks noGrp="1"/>
          </p:cNvSpPr>
          <p:nvPr>
            <p:ph type="body" idx="1"/>
          </p:nvPr>
        </p:nvSpPr>
        <p:spPr>
          <a:xfrm>
            <a:off x="2333650" y="1100225"/>
            <a:ext cx="6354600" cy="3311100"/>
          </a:xfrm>
          <a:prstGeom prst="rect">
            <a:avLst/>
          </a:prstGeom>
        </p:spPr>
        <p:txBody>
          <a:bodyPr spcFirstLastPara="1" wrap="square" lIns="0" tIns="0" rIns="0" bIns="0" anchor="t" anchorCtr="0">
            <a:noAutofit/>
          </a:bodyPr>
          <a:lstStyle/>
          <a:p>
            <a:pPr marL="457200" lvl="0" indent="-342900" algn="l" rtl="0">
              <a:spcBef>
                <a:spcPts val="0"/>
              </a:spcBef>
              <a:spcAft>
                <a:spcPts val="0"/>
              </a:spcAft>
              <a:buSzPts val="1800"/>
              <a:buChar char="▫"/>
            </a:pPr>
            <a:r>
              <a:rPr lang="en"/>
              <a:t>Sterling discusses paradigm shifts in the guise of transformative learning experiences using the terms:</a:t>
            </a:r>
            <a:endParaRPr/>
          </a:p>
          <a:p>
            <a:pPr marL="914400" lvl="1" indent="-323850" algn="l" rtl="0">
              <a:spcBef>
                <a:spcPts val="0"/>
              </a:spcBef>
              <a:spcAft>
                <a:spcPts val="0"/>
              </a:spcAft>
              <a:buSzPts val="1500"/>
              <a:buChar char="▪"/>
            </a:pPr>
            <a:r>
              <a:rPr lang="en" sz="1500"/>
              <a:t>First-Order: Change in thinking</a:t>
            </a:r>
            <a:endParaRPr sz="1500"/>
          </a:p>
          <a:p>
            <a:pPr marL="914400" lvl="1" indent="-323850" algn="l" rtl="0">
              <a:spcBef>
                <a:spcPts val="0"/>
              </a:spcBef>
              <a:spcAft>
                <a:spcPts val="0"/>
              </a:spcAft>
              <a:buSzPts val="1500"/>
              <a:buChar char="▪"/>
            </a:pPr>
            <a:r>
              <a:rPr lang="en" sz="1500"/>
              <a:t>Second-Order: Change in Behavior</a:t>
            </a:r>
            <a:endParaRPr sz="1500"/>
          </a:p>
          <a:p>
            <a:pPr marL="914400" lvl="1" indent="-323850" algn="l" rtl="0">
              <a:spcBef>
                <a:spcPts val="0"/>
              </a:spcBef>
              <a:spcAft>
                <a:spcPts val="0"/>
              </a:spcAft>
              <a:buSzPts val="1500"/>
              <a:buChar char="▪"/>
            </a:pPr>
            <a:r>
              <a:rPr lang="en" sz="1500"/>
              <a:t>Third-Order: Epistemological Change</a:t>
            </a:r>
            <a:endParaRPr sz="1500"/>
          </a:p>
        </p:txBody>
      </p:sp>
      <p:sp>
        <p:nvSpPr>
          <p:cNvPr id="571" name="Google Shape;571;p78"/>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15</a:t>
            </a:fld>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575"/>
        <p:cNvGrpSpPr/>
        <p:nvPr/>
      </p:nvGrpSpPr>
      <p:grpSpPr>
        <a:xfrm>
          <a:off x="0" y="0"/>
          <a:ext cx="0" cy="0"/>
          <a:chOff x="0" y="0"/>
          <a:chExt cx="0" cy="0"/>
        </a:xfrm>
      </p:grpSpPr>
      <p:sp>
        <p:nvSpPr>
          <p:cNvPr id="576" name="Google Shape;576;p79"/>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Sustainability Education</a:t>
            </a:r>
            <a:endParaRPr/>
          </a:p>
        </p:txBody>
      </p:sp>
      <p:sp>
        <p:nvSpPr>
          <p:cNvPr id="577" name="Google Shape;577;p79"/>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16</a:t>
            </a:fld>
            <a:endParaRPr/>
          </a:p>
        </p:txBody>
      </p:sp>
      <p:sp>
        <p:nvSpPr>
          <p:cNvPr id="578" name="Google Shape;578;p79"/>
          <p:cNvSpPr txBox="1"/>
          <p:nvPr/>
        </p:nvSpPr>
        <p:spPr>
          <a:xfrm>
            <a:off x="2308200" y="4661050"/>
            <a:ext cx="6380100" cy="482400"/>
          </a:xfrm>
          <a:prstGeom prst="rect">
            <a:avLst/>
          </a:prstGeom>
          <a:noFill/>
          <a:ln>
            <a:noFill/>
          </a:ln>
        </p:spPr>
        <p:txBody>
          <a:bodyPr spcFirstLastPara="1" wrap="square" lIns="91425" tIns="91425" rIns="91425" bIns="91425" anchor="t" anchorCtr="0">
            <a:spAutoFit/>
          </a:bodyPr>
          <a:lstStyle/>
          <a:p>
            <a:pPr marL="0" lvl="0" indent="0" algn="l" rtl="0">
              <a:lnSpc>
                <a:spcPct val="115000"/>
              </a:lnSpc>
              <a:spcBef>
                <a:spcPts val="0"/>
              </a:spcBef>
              <a:spcAft>
                <a:spcPts val="0"/>
              </a:spcAft>
              <a:buNone/>
            </a:pPr>
            <a:r>
              <a:rPr lang="en" sz="900">
                <a:solidFill>
                  <a:schemeClr val="dk1"/>
                </a:solidFill>
                <a:latin typeface="Inria Sans Light"/>
                <a:ea typeface="Inria Sans Light"/>
                <a:cs typeface="Inria Sans Light"/>
                <a:sym typeface="Inria Sans Light"/>
              </a:rPr>
              <a:t>Weiss, M., Barth, M., Wiek, A., &amp; von Wehrden, H. (2021). Drivers and barriers of implementing sustainability curricula in higher education: Assumptions and evidence. </a:t>
            </a:r>
            <a:r>
              <a:rPr lang="en" sz="900" i="1">
                <a:solidFill>
                  <a:schemeClr val="dk1"/>
                </a:solidFill>
                <a:latin typeface="Inria Sans Light"/>
                <a:ea typeface="Inria Sans Light"/>
                <a:cs typeface="Inria Sans Light"/>
                <a:sym typeface="Inria Sans Light"/>
              </a:rPr>
              <a:t>Higher Education Studies, 22</a:t>
            </a:r>
            <a:r>
              <a:rPr lang="en" sz="900">
                <a:solidFill>
                  <a:schemeClr val="dk1"/>
                </a:solidFill>
                <a:latin typeface="Inria Sans Light"/>
                <a:ea typeface="Inria Sans Light"/>
                <a:cs typeface="Inria Sans Light"/>
                <a:sym typeface="Inria Sans Light"/>
              </a:rPr>
              <a:t>(2), 42-64.</a:t>
            </a:r>
            <a:endParaRPr sz="900"/>
          </a:p>
        </p:txBody>
      </p:sp>
      <p:pic>
        <p:nvPicPr>
          <p:cNvPr id="579" name="Google Shape;579;p79"/>
          <p:cNvPicPr preferRelativeResize="0"/>
          <p:nvPr/>
        </p:nvPicPr>
        <p:blipFill>
          <a:blip r:embed="rId3">
            <a:alphaModFix/>
          </a:blip>
          <a:stretch>
            <a:fillRect/>
          </a:stretch>
        </p:blipFill>
        <p:spPr>
          <a:xfrm>
            <a:off x="2269125" y="76625"/>
            <a:ext cx="6874875" cy="4663649"/>
          </a:xfrm>
          <a:prstGeom prst="rect">
            <a:avLst/>
          </a:prstGeom>
          <a:noFill/>
          <a:ln>
            <a:noFill/>
          </a:ln>
        </p:spPr>
      </p:pic>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583"/>
        <p:cNvGrpSpPr/>
        <p:nvPr/>
      </p:nvGrpSpPr>
      <p:grpSpPr>
        <a:xfrm>
          <a:off x="0" y="0"/>
          <a:ext cx="0" cy="0"/>
          <a:chOff x="0" y="0"/>
          <a:chExt cx="0" cy="0"/>
        </a:xfrm>
      </p:grpSpPr>
      <p:sp>
        <p:nvSpPr>
          <p:cNvPr id="584" name="Google Shape;584;p80"/>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Bold Goals</a:t>
            </a:r>
            <a:endParaRPr/>
          </a:p>
        </p:txBody>
      </p:sp>
      <p:sp>
        <p:nvSpPr>
          <p:cNvPr id="585" name="Google Shape;585;p80"/>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17</a:t>
            </a:fld>
            <a:endParaRPr/>
          </a:p>
        </p:txBody>
      </p:sp>
      <p:sp>
        <p:nvSpPr>
          <p:cNvPr id="586" name="Google Shape;586;p80"/>
          <p:cNvSpPr txBox="1">
            <a:spLocks noGrp="1"/>
          </p:cNvSpPr>
          <p:nvPr>
            <p:ph type="body" idx="1"/>
          </p:nvPr>
        </p:nvSpPr>
        <p:spPr>
          <a:xfrm>
            <a:off x="2763000" y="1376700"/>
            <a:ext cx="5925300" cy="3311100"/>
          </a:xfrm>
          <a:prstGeom prst="rect">
            <a:avLst/>
          </a:prstGeom>
        </p:spPr>
        <p:txBody>
          <a:bodyPr spcFirstLastPara="1" wrap="square" lIns="0" tIns="0" rIns="0" bIns="0" anchor="t" anchorCtr="0">
            <a:noAutofit/>
          </a:bodyPr>
          <a:lstStyle/>
          <a:p>
            <a:pPr marL="457200" lvl="0" indent="-355600" algn="l" rtl="0">
              <a:spcBef>
                <a:spcPts val="0"/>
              </a:spcBef>
              <a:spcAft>
                <a:spcPts val="0"/>
              </a:spcAft>
              <a:buSzPts val="2000"/>
              <a:buChar char="▫"/>
            </a:pPr>
            <a:r>
              <a:rPr lang="en"/>
              <a:t>Moving from a Level 1 to a Level 2 is BIG</a:t>
            </a:r>
            <a:endParaRPr/>
          </a:p>
          <a:p>
            <a:pPr marL="457200" lvl="0" indent="-355600" algn="l" rtl="0">
              <a:spcBef>
                <a:spcPts val="0"/>
              </a:spcBef>
              <a:spcAft>
                <a:spcPts val="0"/>
              </a:spcAft>
              <a:buSzPts val="2000"/>
              <a:buChar char="▫"/>
            </a:pPr>
            <a:r>
              <a:rPr lang="en"/>
              <a:t>Arguably, it is an even bigger shift to move into a Level 3 from an instructional standpoint.. </a:t>
            </a:r>
            <a:endParaRPr/>
          </a:p>
          <a:p>
            <a:pPr marL="0" lvl="0" indent="0" algn="l" rtl="0">
              <a:spcBef>
                <a:spcPts val="600"/>
              </a:spcBef>
              <a:spcAft>
                <a:spcPts val="0"/>
              </a:spcAft>
              <a:buNone/>
            </a:pPr>
            <a:endParaRPr/>
          </a:p>
          <a:p>
            <a:pPr marL="457200" lvl="0" indent="-355600" algn="l" rtl="0">
              <a:spcBef>
                <a:spcPts val="600"/>
              </a:spcBef>
              <a:spcAft>
                <a:spcPts val="0"/>
              </a:spcAft>
              <a:buSzPts val="2000"/>
              <a:buChar char="▫"/>
            </a:pPr>
            <a:r>
              <a:rPr lang="en"/>
              <a:t>You have to start somewhere!</a:t>
            </a:r>
            <a:endParaRPr/>
          </a:p>
          <a:p>
            <a:pPr marL="457200" lvl="0" indent="0" algn="l" rtl="0">
              <a:spcBef>
                <a:spcPts val="600"/>
              </a:spcBef>
              <a:spcAft>
                <a:spcPts val="0"/>
              </a:spcAft>
              <a:buNone/>
            </a:pPr>
            <a:endParaRPr/>
          </a:p>
          <a:p>
            <a:pPr marL="0" lvl="0" indent="0" algn="ctr" rtl="0">
              <a:spcBef>
                <a:spcPts val="600"/>
              </a:spcBef>
              <a:spcAft>
                <a:spcPts val="600"/>
              </a:spcAft>
              <a:buNone/>
            </a:pPr>
            <a:r>
              <a:rPr lang="en" b="1">
                <a:latin typeface="Inria Sans"/>
                <a:ea typeface="Inria Sans"/>
                <a:cs typeface="Inria Sans"/>
                <a:sym typeface="Inria Sans"/>
              </a:rPr>
              <a:t>Small changes lead to big impacts.</a:t>
            </a:r>
            <a:endParaRPr b="1">
              <a:latin typeface="Inria Sans"/>
              <a:ea typeface="Inria Sans"/>
              <a:cs typeface="Inria Sans"/>
              <a:sym typeface="Inria Sans"/>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Shape 590"/>
        <p:cNvGrpSpPr/>
        <p:nvPr/>
      </p:nvGrpSpPr>
      <p:grpSpPr>
        <a:xfrm>
          <a:off x="0" y="0"/>
          <a:ext cx="0" cy="0"/>
          <a:chOff x="0" y="0"/>
          <a:chExt cx="0" cy="0"/>
        </a:xfrm>
      </p:grpSpPr>
      <p:sp>
        <p:nvSpPr>
          <p:cNvPr id="591" name="Google Shape;591;p81"/>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What does this look like in practice?</a:t>
            </a:r>
            <a:endParaRPr/>
          </a:p>
          <a:p>
            <a:pPr marL="0" lvl="0" indent="0" algn="l" rtl="0">
              <a:spcBef>
                <a:spcPts val="0"/>
              </a:spcBef>
              <a:spcAft>
                <a:spcPts val="0"/>
              </a:spcAft>
              <a:buNone/>
            </a:pPr>
            <a:endParaRPr/>
          </a:p>
          <a:p>
            <a:pPr marL="0" lvl="0" indent="0" algn="l" rtl="0">
              <a:spcBef>
                <a:spcPts val="0"/>
              </a:spcBef>
              <a:spcAft>
                <a:spcPts val="0"/>
              </a:spcAft>
              <a:buNone/>
            </a:pPr>
            <a:r>
              <a:rPr lang="en"/>
              <a:t>Level 1 - Education about Sustainability</a:t>
            </a:r>
            <a:endParaRPr/>
          </a:p>
          <a:p>
            <a:pPr marL="0" lvl="0" indent="0" algn="l" rtl="0">
              <a:spcBef>
                <a:spcPts val="0"/>
              </a:spcBef>
              <a:spcAft>
                <a:spcPts val="0"/>
              </a:spcAft>
              <a:buNone/>
            </a:pPr>
            <a:endParaRPr/>
          </a:p>
          <a:p>
            <a:pPr marL="0" lvl="0" indent="0" algn="l" rtl="0">
              <a:spcBef>
                <a:spcPts val="0"/>
              </a:spcBef>
              <a:spcAft>
                <a:spcPts val="0"/>
              </a:spcAft>
              <a:buNone/>
            </a:pPr>
            <a:endParaRPr/>
          </a:p>
        </p:txBody>
      </p:sp>
      <p:sp>
        <p:nvSpPr>
          <p:cNvPr id="592" name="Google Shape;592;p81"/>
          <p:cNvSpPr txBox="1">
            <a:spLocks noGrp="1"/>
          </p:cNvSpPr>
          <p:nvPr>
            <p:ph type="body" idx="1"/>
          </p:nvPr>
        </p:nvSpPr>
        <p:spPr>
          <a:xfrm>
            <a:off x="2537400" y="1113175"/>
            <a:ext cx="6606900" cy="3574800"/>
          </a:xfrm>
          <a:prstGeom prst="rect">
            <a:avLst/>
          </a:prstGeom>
        </p:spPr>
        <p:txBody>
          <a:bodyPr spcFirstLastPara="1" wrap="square" lIns="0" tIns="0" rIns="0" bIns="0" anchor="t" anchorCtr="0">
            <a:noAutofit/>
          </a:bodyPr>
          <a:lstStyle/>
          <a:p>
            <a:pPr marL="457200" lvl="0" indent="-355600" algn="l" rtl="0">
              <a:spcBef>
                <a:spcPts val="0"/>
              </a:spcBef>
              <a:spcAft>
                <a:spcPts val="0"/>
              </a:spcAft>
              <a:buSzPts val="2000"/>
              <a:buChar char="▫"/>
            </a:pPr>
            <a:r>
              <a:rPr lang="en" dirty="0"/>
              <a:t>Providing examples that are linked to sustainability, climate change, and the environment in problem sets and other worksheets (</a:t>
            </a:r>
            <a:r>
              <a:rPr lang="en" u="sng" dirty="0">
                <a:solidFill>
                  <a:schemeClr val="hlink"/>
                </a:solidFill>
                <a:hlinkClick r:id="rId3"/>
              </a:rPr>
              <a:t>link</a:t>
            </a:r>
            <a:r>
              <a:rPr lang="en" dirty="0"/>
              <a:t>)</a:t>
            </a:r>
            <a:endParaRPr dirty="0"/>
          </a:p>
          <a:p>
            <a:pPr marL="457200" lvl="0" indent="-355600" algn="l" rtl="0">
              <a:spcBef>
                <a:spcPts val="0"/>
              </a:spcBef>
              <a:spcAft>
                <a:spcPts val="0"/>
              </a:spcAft>
              <a:buSzPts val="2000"/>
              <a:buChar char="▫"/>
            </a:pPr>
            <a:r>
              <a:rPr lang="en" dirty="0"/>
              <a:t>Mentions during lectures about sustainability, climate change, and/or the environment (</a:t>
            </a:r>
            <a:r>
              <a:rPr lang="en" u="sng" dirty="0">
                <a:solidFill>
                  <a:schemeClr val="hlink"/>
                </a:solidFill>
                <a:hlinkClick r:id="rId4"/>
              </a:rPr>
              <a:t>link</a:t>
            </a:r>
            <a:r>
              <a:rPr lang="en" dirty="0"/>
              <a:t>)</a:t>
            </a:r>
            <a:endParaRPr dirty="0"/>
          </a:p>
          <a:p>
            <a:pPr marL="457200" lvl="0" indent="-355600" algn="l" rtl="0">
              <a:spcBef>
                <a:spcPts val="0"/>
              </a:spcBef>
              <a:spcAft>
                <a:spcPts val="0"/>
              </a:spcAft>
              <a:buSzPts val="2000"/>
              <a:buChar char="▫"/>
            </a:pPr>
            <a:r>
              <a:rPr lang="en" dirty="0"/>
              <a:t>A paper or other writing about how a specific sustainability technology works or affects people. (</a:t>
            </a:r>
            <a:r>
              <a:rPr lang="en" u="sng" dirty="0">
                <a:solidFill>
                  <a:schemeClr val="hlink"/>
                </a:solidFill>
                <a:hlinkClick r:id="rId5"/>
              </a:rPr>
              <a:t>link</a:t>
            </a:r>
            <a:r>
              <a:rPr lang="en" dirty="0"/>
              <a:t>)</a:t>
            </a:r>
            <a:endParaRPr dirty="0"/>
          </a:p>
          <a:p>
            <a:pPr marL="457200" lvl="0" indent="-355600" algn="l" rtl="0">
              <a:spcBef>
                <a:spcPts val="0"/>
              </a:spcBef>
              <a:spcAft>
                <a:spcPts val="0"/>
              </a:spcAft>
              <a:buSzPts val="2000"/>
              <a:buChar char="▫"/>
            </a:pPr>
            <a:r>
              <a:rPr lang="en" dirty="0"/>
              <a:t>Students giving presentations about specific topics, policies, ideas (</a:t>
            </a:r>
            <a:r>
              <a:rPr lang="en" u="sng" dirty="0">
                <a:solidFill>
                  <a:schemeClr val="hlink"/>
                </a:solidFill>
                <a:hlinkClick r:id="rId6"/>
              </a:rPr>
              <a:t>link</a:t>
            </a:r>
            <a:r>
              <a:rPr lang="en" dirty="0"/>
              <a:t>)</a:t>
            </a:r>
            <a:endParaRPr dirty="0"/>
          </a:p>
          <a:p>
            <a:pPr marL="457200" lvl="0" indent="-355600" algn="l" rtl="0">
              <a:spcBef>
                <a:spcPts val="0"/>
              </a:spcBef>
              <a:spcAft>
                <a:spcPts val="0"/>
              </a:spcAft>
              <a:buSzPts val="2000"/>
              <a:buChar char="▫"/>
            </a:pPr>
            <a:r>
              <a:rPr lang="en" dirty="0"/>
              <a:t>Listening to podcasts on topics about climate change, sustainability and/or the </a:t>
            </a:r>
            <a:r>
              <a:rPr lang="en" dirty="0" smtClean="0"/>
              <a:t>environment</a:t>
            </a:r>
            <a:endParaRPr dirty="0"/>
          </a:p>
          <a:p>
            <a:pPr marL="0" lvl="0" indent="0" algn="l" rtl="0">
              <a:spcBef>
                <a:spcPts val="600"/>
              </a:spcBef>
              <a:spcAft>
                <a:spcPts val="600"/>
              </a:spcAft>
              <a:buNone/>
            </a:pPr>
            <a:endParaRPr dirty="0"/>
          </a:p>
        </p:txBody>
      </p:sp>
      <p:sp>
        <p:nvSpPr>
          <p:cNvPr id="593" name="Google Shape;593;p81"/>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18</a:t>
            </a:fld>
            <a:endParaRPr/>
          </a:p>
        </p:txBody>
      </p:sp>
      <p:sp>
        <p:nvSpPr>
          <p:cNvPr id="594" name="Google Shape;594;p81"/>
          <p:cNvSpPr/>
          <p:nvPr/>
        </p:nvSpPr>
        <p:spPr>
          <a:xfrm>
            <a:off x="0" y="3246125"/>
            <a:ext cx="2537400" cy="2080200"/>
          </a:xfrm>
          <a:prstGeom prst="horizontalScroll">
            <a:avLst>
              <a:gd name="adj" fmla="val 12500"/>
            </a:avLst>
          </a:prstGeom>
          <a:solidFill>
            <a:schemeClr val="accent4"/>
          </a:solidFill>
          <a:ln w="2857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 sz="1300" b="1">
                <a:solidFill>
                  <a:schemeClr val="lt1"/>
                </a:solidFill>
                <a:latin typeface="Inria Sans"/>
                <a:ea typeface="Inria Sans"/>
                <a:cs typeface="Inria Sans"/>
                <a:sym typeface="Inria Sans"/>
              </a:rPr>
              <a:t>Not bad! If the goal is increased cognition, then any of these examples, without reflection, means that students may not notice the link to sustainability!</a:t>
            </a:r>
            <a:endParaRPr sz="1300" b="1">
              <a:solidFill>
                <a:schemeClr val="lt1"/>
              </a:solidFill>
              <a:latin typeface="Inria Sans"/>
              <a:ea typeface="Inria Sans"/>
              <a:cs typeface="Inria Sans"/>
              <a:sym typeface="Inria Sans"/>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594"/>
                                        </p:tgtEl>
                                        <p:attrNameLst>
                                          <p:attrName>style.visibility</p:attrName>
                                        </p:attrNameLst>
                                      </p:cBhvr>
                                      <p:to>
                                        <p:strVal val="visible"/>
                                      </p:to>
                                    </p:set>
                                    <p:animEffect transition="in" filter="fade">
                                      <p:cBhvr>
                                        <p:cTn id="7" dur="1000"/>
                                        <p:tgtEl>
                                          <p:spTgt spid="59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Shape 598"/>
        <p:cNvGrpSpPr/>
        <p:nvPr/>
      </p:nvGrpSpPr>
      <p:grpSpPr>
        <a:xfrm>
          <a:off x="0" y="0"/>
          <a:ext cx="0" cy="0"/>
          <a:chOff x="0" y="0"/>
          <a:chExt cx="0" cy="0"/>
        </a:xfrm>
      </p:grpSpPr>
      <p:sp>
        <p:nvSpPr>
          <p:cNvPr id="599" name="Google Shape;599;p82"/>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What does this look like in practice?</a:t>
            </a:r>
            <a:endParaRPr/>
          </a:p>
          <a:p>
            <a:pPr marL="0" lvl="0" indent="0" algn="l" rtl="0">
              <a:spcBef>
                <a:spcPts val="0"/>
              </a:spcBef>
              <a:spcAft>
                <a:spcPts val="0"/>
              </a:spcAft>
              <a:buNone/>
            </a:pPr>
            <a:endParaRPr/>
          </a:p>
          <a:p>
            <a:pPr marL="0" lvl="0" indent="0" algn="l" rtl="0">
              <a:spcBef>
                <a:spcPts val="0"/>
              </a:spcBef>
              <a:spcAft>
                <a:spcPts val="0"/>
              </a:spcAft>
              <a:buNone/>
            </a:pPr>
            <a:r>
              <a:rPr lang="en"/>
              <a:t>Level 2 - </a:t>
            </a:r>
            <a:endParaRPr/>
          </a:p>
          <a:p>
            <a:pPr marL="0" lvl="0" indent="0" algn="l" rtl="0">
              <a:spcBef>
                <a:spcPts val="0"/>
              </a:spcBef>
              <a:spcAft>
                <a:spcPts val="0"/>
              </a:spcAft>
              <a:buNone/>
            </a:pPr>
            <a:r>
              <a:rPr lang="en"/>
              <a:t>Education for Sustainability</a:t>
            </a:r>
            <a:endParaRPr/>
          </a:p>
          <a:p>
            <a:pPr marL="0" lvl="0" indent="0" algn="l" rtl="0">
              <a:spcBef>
                <a:spcPts val="0"/>
              </a:spcBef>
              <a:spcAft>
                <a:spcPts val="0"/>
              </a:spcAft>
              <a:buNone/>
            </a:pPr>
            <a:endParaRPr/>
          </a:p>
          <a:p>
            <a:pPr marL="0" lvl="0" indent="0" algn="l" rtl="0">
              <a:spcBef>
                <a:spcPts val="0"/>
              </a:spcBef>
              <a:spcAft>
                <a:spcPts val="0"/>
              </a:spcAft>
              <a:buNone/>
            </a:pPr>
            <a:endParaRPr/>
          </a:p>
        </p:txBody>
      </p:sp>
      <p:sp>
        <p:nvSpPr>
          <p:cNvPr id="600" name="Google Shape;600;p82"/>
          <p:cNvSpPr txBox="1">
            <a:spLocks noGrp="1"/>
          </p:cNvSpPr>
          <p:nvPr>
            <p:ph type="body" idx="1"/>
          </p:nvPr>
        </p:nvSpPr>
        <p:spPr>
          <a:xfrm>
            <a:off x="2537400" y="1152950"/>
            <a:ext cx="6606600" cy="3534900"/>
          </a:xfrm>
          <a:prstGeom prst="rect">
            <a:avLst/>
          </a:prstGeom>
        </p:spPr>
        <p:txBody>
          <a:bodyPr spcFirstLastPara="1" wrap="square" lIns="0" tIns="0" rIns="0" bIns="0" anchor="t" anchorCtr="0">
            <a:noAutofit/>
          </a:bodyPr>
          <a:lstStyle/>
          <a:p>
            <a:pPr marL="457200" lvl="0" indent="-355600" algn="l" rtl="0">
              <a:spcBef>
                <a:spcPts val="0"/>
              </a:spcBef>
              <a:spcAft>
                <a:spcPts val="0"/>
              </a:spcAft>
              <a:buSzPts val="2000"/>
              <a:buChar char="▫"/>
            </a:pPr>
            <a:r>
              <a:rPr lang="en" dirty="0"/>
              <a:t>Experiential learning about the content</a:t>
            </a:r>
            <a:endParaRPr dirty="0"/>
          </a:p>
          <a:p>
            <a:pPr marL="914400" lvl="1" indent="-342900" algn="l" rtl="0">
              <a:spcBef>
                <a:spcPts val="0"/>
              </a:spcBef>
              <a:spcAft>
                <a:spcPts val="0"/>
              </a:spcAft>
              <a:buSzPts val="1800"/>
              <a:buChar char="▪"/>
            </a:pPr>
            <a:r>
              <a:rPr lang="en" dirty="0"/>
              <a:t>Creating a school garden (</a:t>
            </a:r>
            <a:r>
              <a:rPr lang="en" u="sng" dirty="0">
                <a:solidFill>
                  <a:schemeClr val="hlink"/>
                </a:solidFill>
                <a:hlinkClick r:id="rId3"/>
              </a:rPr>
              <a:t>link</a:t>
            </a:r>
            <a:r>
              <a:rPr lang="en" dirty="0"/>
              <a:t>)</a:t>
            </a:r>
            <a:endParaRPr dirty="0"/>
          </a:p>
          <a:p>
            <a:pPr marL="457200" lvl="0" indent="-355600" algn="l" rtl="0">
              <a:spcBef>
                <a:spcPts val="0"/>
              </a:spcBef>
              <a:spcAft>
                <a:spcPts val="0"/>
              </a:spcAft>
              <a:buSzPts val="2000"/>
              <a:buChar char="▫"/>
            </a:pPr>
            <a:r>
              <a:rPr lang="en" dirty="0"/>
              <a:t>Interdisciplinary papers, projects and presentations</a:t>
            </a:r>
            <a:endParaRPr dirty="0"/>
          </a:p>
          <a:p>
            <a:pPr marL="914400" lvl="1" indent="-342900" algn="l" rtl="0">
              <a:spcBef>
                <a:spcPts val="0"/>
              </a:spcBef>
              <a:spcAft>
                <a:spcPts val="0"/>
              </a:spcAft>
              <a:buSzPts val="1800"/>
              <a:buChar char="▪"/>
            </a:pPr>
            <a:r>
              <a:rPr lang="en" dirty="0"/>
              <a:t>What are the consequences of this? How will this affect other people?</a:t>
            </a:r>
            <a:endParaRPr dirty="0"/>
          </a:p>
          <a:p>
            <a:pPr marL="1371600" lvl="2" indent="-342900" algn="l" rtl="0">
              <a:spcBef>
                <a:spcPts val="0"/>
              </a:spcBef>
              <a:spcAft>
                <a:spcPts val="0"/>
              </a:spcAft>
              <a:buSzPts val="1800"/>
              <a:buChar char="▫"/>
            </a:pPr>
            <a:r>
              <a:rPr lang="en" dirty="0"/>
              <a:t>Geoengineering Term Project (</a:t>
            </a:r>
            <a:r>
              <a:rPr lang="en" u="sng" dirty="0">
                <a:solidFill>
                  <a:schemeClr val="hlink"/>
                </a:solidFill>
                <a:hlinkClick r:id="rId4"/>
              </a:rPr>
              <a:t>link</a:t>
            </a:r>
            <a:r>
              <a:rPr lang="en" dirty="0"/>
              <a:t>)</a:t>
            </a:r>
            <a:endParaRPr dirty="0"/>
          </a:p>
          <a:p>
            <a:pPr marL="457200" lvl="0" indent="-355600" algn="l" rtl="0">
              <a:spcBef>
                <a:spcPts val="0"/>
              </a:spcBef>
              <a:spcAft>
                <a:spcPts val="0"/>
              </a:spcAft>
              <a:buSzPts val="2000"/>
              <a:buChar char="▫"/>
            </a:pPr>
            <a:r>
              <a:rPr lang="en" dirty="0"/>
              <a:t>Student reflection and interaction on any of the lessons from Level 1</a:t>
            </a:r>
            <a:endParaRPr dirty="0"/>
          </a:p>
          <a:p>
            <a:pPr marL="914400" lvl="1" indent="-342900" algn="l" rtl="0">
              <a:spcBef>
                <a:spcPts val="0"/>
              </a:spcBef>
              <a:spcAft>
                <a:spcPts val="0"/>
              </a:spcAft>
              <a:buSzPts val="1800"/>
              <a:buChar char="▪"/>
            </a:pPr>
            <a:r>
              <a:rPr lang="en" dirty="0"/>
              <a:t>Problem sets that encourage reflection </a:t>
            </a:r>
            <a:r>
              <a:rPr lang="en" dirty="0" smtClean="0"/>
              <a:t>Presentations/Final </a:t>
            </a:r>
            <a:r>
              <a:rPr lang="en" dirty="0"/>
              <a:t>Assignments </a:t>
            </a:r>
            <a:endParaRPr lang="en" dirty="0" smtClean="0"/>
          </a:p>
          <a:p>
            <a:pPr marL="914400" lvl="1" indent="-342900" algn="l" rtl="0">
              <a:spcBef>
                <a:spcPts val="0"/>
              </a:spcBef>
              <a:spcAft>
                <a:spcPts val="0"/>
              </a:spcAft>
              <a:buSzPts val="1800"/>
              <a:buChar char="▪"/>
            </a:pPr>
            <a:r>
              <a:rPr lang="en" dirty="0" smtClean="0"/>
              <a:t>Side </a:t>
            </a:r>
            <a:r>
              <a:rPr lang="en" dirty="0"/>
              <a:t>conversations with students</a:t>
            </a:r>
            <a:endParaRPr dirty="0"/>
          </a:p>
        </p:txBody>
      </p:sp>
      <p:sp>
        <p:nvSpPr>
          <p:cNvPr id="601" name="Google Shape;601;p82"/>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19</a:t>
            </a:fld>
            <a:endParaRPr/>
          </a:p>
        </p:txBody>
      </p:sp>
      <p:sp>
        <p:nvSpPr>
          <p:cNvPr id="602" name="Google Shape;602;p82"/>
          <p:cNvSpPr/>
          <p:nvPr/>
        </p:nvSpPr>
        <p:spPr>
          <a:xfrm>
            <a:off x="0" y="3246125"/>
            <a:ext cx="2537400" cy="2080200"/>
          </a:xfrm>
          <a:prstGeom prst="horizontalScroll">
            <a:avLst>
              <a:gd name="adj" fmla="val 12500"/>
            </a:avLst>
          </a:prstGeom>
          <a:solidFill>
            <a:schemeClr val="accent4"/>
          </a:solidFill>
          <a:ln w="2857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 sz="1300" b="1">
                <a:solidFill>
                  <a:schemeClr val="lt1"/>
                </a:solidFill>
                <a:latin typeface="Inria Sans"/>
                <a:ea typeface="Inria Sans"/>
                <a:cs typeface="Inria Sans"/>
                <a:sym typeface="Inria Sans"/>
              </a:rPr>
              <a:t>Often takes more instructional time to implement and needs to be intentionally scaffolded. Likely will occur later in a course.</a:t>
            </a:r>
            <a:endParaRPr sz="1300" b="1">
              <a:solidFill>
                <a:schemeClr val="lt1"/>
              </a:solidFill>
              <a:latin typeface="Inria Sans"/>
              <a:ea typeface="Inria Sans"/>
              <a:cs typeface="Inria Sans"/>
              <a:sym typeface="Inria Sans"/>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602"/>
                                        </p:tgtEl>
                                        <p:attrNameLst>
                                          <p:attrName>style.visibility</p:attrName>
                                        </p:attrNameLst>
                                      </p:cBhvr>
                                      <p:to>
                                        <p:strVal val="visible"/>
                                      </p:to>
                                    </p:set>
                                    <p:animEffect transition="in" filter="fade">
                                      <p:cBhvr>
                                        <p:cTn id="7" dur="1000"/>
                                        <p:tgtEl>
                                          <p:spTgt spid="60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81"/>
        <p:cNvGrpSpPr/>
        <p:nvPr/>
      </p:nvGrpSpPr>
      <p:grpSpPr>
        <a:xfrm>
          <a:off x="0" y="0"/>
          <a:ext cx="0" cy="0"/>
          <a:chOff x="0" y="0"/>
          <a:chExt cx="0" cy="0"/>
        </a:xfrm>
      </p:grpSpPr>
      <p:sp>
        <p:nvSpPr>
          <p:cNvPr id="82" name="Google Shape;82;p14"/>
          <p:cNvSpPr txBox="1"/>
          <p:nvPr/>
        </p:nvSpPr>
        <p:spPr>
          <a:xfrm>
            <a:off x="2314800" y="909175"/>
            <a:ext cx="3410700" cy="18969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en" u="sng" dirty="0">
                <a:solidFill>
                  <a:schemeClr val="hlink"/>
                </a:solidFill>
                <a:latin typeface="Inria Sans Light"/>
                <a:ea typeface="Inria Sans Light"/>
                <a:cs typeface="Inria Sans Light"/>
                <a:sym typeface="Inria Sans Light"/>
                <a:hlinkClick r:id="rId3" action="ppaction://hlinksldjump"/>
              </a:rPr>
              <a:t>Week 1 - What is sustainability education?</a:t>
            </a:r>
            <a:endParaRPr dirty="0">
              <a:solidFill>
                <a:schemeClr val="dk1"/>
              </a:solidFill>
              <a:latin typeface="Inria Sans Light"/>
              <a:ea typeface="Inria Sans Light"/>
              <a:cs typeface="Inria Sans Light"/>
              <a:sym typeface="Inria Sans Light"/>
            </a:endParaRPr>
          </a:p>
          <a:p>
            <a:pPr marL="457200" lvl="0" indent="-292100" algn="l" rtl="0">
              <a:spcBef>
                <a:spcPts val="1000"/>
              </a:spcBef>
              <a:spcAft>
                <a:spcPts val="0"/>
              </a:spcAft>
              <a:buClr>
                <a:schemeClr val="dk1"/>
              </a:buClr>
              <a:buSzPts val="1000"/>
              <a:buFont typeface="Inria Sans Light"/>
              <a:buChar char="❏"/>
            </a:pPr>
            <a:r>
              <a:rPr lang="en" sz="1000" dirty="0">
                <a:solidFill>
                  <a:schemeClr val="dk1"/>
                </a:solidFill>
                <a:latin typeface="Inria Sans Light"/>
                <a:ea typeface="Inria Sans Light"/>
                <a:cs typeface="Inria Sans Light"/>
                <a:sym typeface="Inria Sans Light"/>
              </a:rPr>
              <a:t>Defining sustainability using the Brundtland Report &amp; sustainability </a:t>
            </a:r>
            <a:r>
              <a:rPr lang="en" sz="1000" dirty="0" smtClean="0">
                <a:solidFill>
                  <a:schemeClr val="dk1"/>
                </a:solidFill>
                <a:latin typeface="Inria Sans Light"/>
                <a:ea typeface="Inria Sans Light"/>
                <a:cs typeface="Inria Sans Light"/>
                <a:sym typeface="Inria Sans Light"/>
              </a:rPr>
              <a:t>education</a:t>
            </a:r>
            <a:endParaRPr sz="1000" dirty="0">
              <a:solidFill>
                <a:schemeClr val="dk1"/>
              </a:solidFill>
              <a:latin typeface="Inria Sans Light"/>
              <a:ea typeface="Inria Sans Light"/>
              <a:cs typeface="Inria Sans Light"/>
              <a:sym typeface="Inria Sans Light"/>
            </a:endParaRPr>
          </a:p>
          <a:p>
            <a:pPr marL="457200" lvl="0" indent="-292100" algn="l" rtl="0">
              <a:spcBef>
                <a:spcPts val="300"/>
              </a:spcBef>
              <a:spcAft>
                <a:spcPts val="0"/>
              </a:spcAft>
              <a:buClr>
                <a:schemeClr val="dk1"/>
              </a:buClr>
              <a:buSzPts val="1000"/>
              <a:buFont typeface="Inria Sans Light"/>
              <a:buChar char="❏"/>
            </a:pPr>
            <a:r>
              <a:rPr lang="en" sz="1000" dirty="0">
                <a:solidFill>
                  <a:schemeClr val="dk1"/>
                </a:solidFill>
                <a:latin typeface="Inria Sans Light"/>
                <a:ea typeface="Inria Sans Light"/>
                <a:cs typeface="Inria Sans Light"/>
                <a:sym typeface="Inria Sans Light"/>
              </a:rPr>
              <a:t>Brief timeline of education to accomplish sustainability </a:t>
            </a:r>
            <a:r>
              <a:rPr lang="en" sz="1000" dirty="0" smtClean="0">
                <a:solidFill>
                  <a:schemeClr val="dk1"/>
                </a:solidFill>
                <a:latin typeface="Inria Sans Light"/>
                <a:ea typeface="Inria Sans Light"/>
                <a:cs typeface="Inria Sans Light"/>
                <a:sym typeface="Inria Sans Light"/>
              </a:rPr>
              <a:t>initiatives </a:t>
            </a:r>
            <a:endParaRPr sz="1000" dirty="0">
              <a:solidFill>
                <a:schemeClr val="dk1"/>
              </a:solidFill>
              <a:latin typeface="Inria Sans Light"/>
              <a:ea typeface="Inria Sans Light"/>
              <a:cs typeface="Inria Sans Light"/>
              <a:sym typeface="Inria Sans Light"/>
            </a:endParaRPr>
          </a:p>
          <a:p>
            <a:pPr marL="457200" lvl="0" indent="-292100" algn="l" rtl="0">
              <a:spcBef>
                <a:spcPts val="300"/>
              </a:spcBef>
              <a:spcAft>
                <a:spcPts val="0"/>
              </a:spcAft>
              <a:buClr>
                <a:schemeClr val="dk1"/>
              </a:buClr>
              <a:buSzPts val="1000"/>
              <a:buFont typeface="Inria Sans Light"/>
              <a:buChar char="❏"/>
            </a:pPr>
            <a:r>
              <a:rPr lang="en" sz="1000" dirty="0">
                <a:solidFill>
                  <a:schemeClr val="dk1"/>
                </a:solidFill>
                <a:latin typeface="Inria Sans Light"/>
                <a:ea typeface="Inria Sans Light"/>
                <a:cs typeface="Inria Sans Light"/>
                <a:sym typeface="Inria Sans Light"/>
              </a:rPr>
              <a:t>Explanation of a Jigsaw </a:t>
            </a:r>
            <a:r>
              <a:rPr lang="en" sz="1000" dirty="0" smtClean="0">
                <a:solidFill>
                  <a:schemeClr val="dk1"/>
                </a:solidFill>
                <a:latin typeface="Inria Sans Light"/>
                <a:ea typeface="Inria Sans Light"/>
                <a:cs typeface="Inria Sans Light"/>
                <a:sym typeface="Inria Sans Light"/>
              </a:rPr>
              <a:t>Activity</a:t>
            </a:r>
            <a:endParaRPr sz="1000" dirty="0">
              <a:solidFill>
                <a:schemeClr val="dk1"/>
              </a:solidFill>
              <a:latin typeface="Inria Sans Light"/>
              <a:ea typeface="Inria Sans Light"/>
              <a:cs typeface="Inria Sans Light"/>
              <a:sym typeface="Inria Sans Light"/>
            </a:endParaRPr>
          </a:p>
          <a:p>
            <a:pPr marL="457200" lvl="0" indent="-292100" algn="l" rtl="0">
              <a:spcBef>
                <a:spcPts val="300"/>
              </a:spcBef>
              <a:spcAft>
                <a:spcPts val="0"/>
              </a:spcAft>
              <a:buClr>
                <a:schemeClr val="dk1"/>
              </a:buClr>
              <a:buSzPts val="1000"/>
              <a:buFont typeface="Inria Sans Light"/>
              <a:buChar char="❏"/>
            </a:pPr>
            <a:r>
              <a:rPr lang="en" sz="1000" dirty="0">
                <a:solidFill>
                  <a:schemeClr val="dk1"/>
                </a:solidFill>
                <a:latin typeface="Inria Sans Light"/>
                <a:ea typeface="Inria Sans Light"/>
                <a:cs typeface="Inria Sans Light"/>
                <a:sym typeface="Inria Sans Light"/>
              </a:rPr>
              <a:t>Jigsaw activity of foundational sustainability </a:t>
            </a:r>
            <a:r>
              <a:rPr lang="en" sz="1000" dirty="0" smtClean="0">
                <a:solidFill>
                  <a:schemeClr val="dk1"/>
                </a:solidFill>
                <a:latin typeface="Inria Sans Light"/>
                <a:ea typeface="Inria Sans Light"/>
                <a:cs typeface="Inria Sans Light"/>
                <a:sym typeface="Inria Sans Light"/>
              </a:rPr>
              <a:t>documents</a:t>
            </a:r>
            <a:endParaRPr sz="1000" dirty="0">
              <a:solidFill>
                <a:schemeClr val="dk1"/>
              </a:solidFill>
              <a:latin typeface="Inria Sans Light"/>
              <a:ea typeface="Inria Sans Light"/>
              <a:cs typeface="Inria Sans Light"/>
              <a:sym typeface="Inria Sans Light"/>
            </a:endParaRPr>
          </a:p>
        </p:txBody>
      </p:sp>
      <p:sp>
        <p:nvSpPr>
          <p:cNvPr id="83" name="Google Shape;83;p14"/>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dirty="0"/>
              <a:t>Overview of Topics</a:t>
            </a:r>
            <a:endParaRPr dirty="0"/>
          </a:p>
          <a:p>
            <a:pPr marL="0" lvl="0" indent="0" algn="l" rtl="0">
              <a:spcBef>
                <a:spcPts val="0"/>
              </a:spcBef>
              <a:spcAft>
                <a:spcPts val="0"/>
              </a:spcAft>
              <a:buNone/>
            </a:pPr>
            <a:endParaRPr dirty="0"/>
          </a:p>
        </p:txBody>
      </p:sp>
      <p:sp>
        <p:nvSpPr>
          <p:cNvPr id="84" name="Google Shape;84;p14"/>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2</a:t>
            </a:fld>
            <a:endParaRPr/>
          </a:p>
        </p:txBody>
      </p:sp>
      <p:cxnSp>
        <p:nvCxnSpPr>
          <p:cNvPr id="85" name="Google Shape;85;p14"/>
          <p:cNvCxnSpPr>
            <a:stCxn id="86" idx="0"/>
            <a:endCxn id="86" idx="2"/>
          </p:cNvCxnSpPr>
          <p:nvPr/>
        </p:nvCxnSpPr>
        <p:spPr>
          <a:xfrm>
            <a:off x="5725500" y="924325"/>
            <a:ext cx="0" cy="3763500"/>
          </a:xfrm>
          <a:prstGeom prst="straightConnector1">
            <a:avLst/>
          </a:prstGeom>
          <a:noFill/>
          <a:ln w="9525" cap="flat" cmpd="sng">
            <a:solidFill>
              <a:schemeClr val="dk2"/>
            </a:solidFill>
            <a:prstDash val="solid"/>
            <a:round/>
            <a:headEnd type="none" w="med" len="med"/>
            <a:tailEnd type="none" w="med" len="med"/>
          </a:ln>
        </p:spPr>
      </p:cxnSp>
      <p:cxnSp>
        <p:nvCxnSpPr>
          <p:cNvPr id="87" name="Google Shape;87;p14"/>
          <p:cNvCxnSpPr/>
          <p:nvPr/>
        </p:nvCxnSpPr>
        <p:spPr>
          <a:xfrm>
            <a:off x="2307000" y="3110875"/>
            <a:ext cx="6837000" cy="0"/>
          </a:xfrm>
          <a:prstGeom prst="straightConnector1">
            <a:avLst/>
          </a:prstGeom>
          <a:noFill/>
          <a:ln w="9525" cap="flat" cmpd="sng">
            <a:solidFill>
              <a:schemeClr val="dk2"/>
            </a:solidFill>
            <a:prstDash val="solid"/>
            <a:round/>
            <a:headEnd type="none" w="med" len="med"/>
            <a:tailEnd type="none" w="med" len="med"/>
          </a:ln>
        </p:spPr>
      </p:cxnSp>
      <p:sp>
        <p:nvSpPr>
          <p:cNvPr id="88" name="Google Shape;88;p14"/>
          <p:cNvSpPr txBox="1"/>
          <p:nvPr/>
        </p:nvSpPr>
        <p:spPr>
          <a:xfrm>
            <a:off x="5725350" y="909050"/>
            <a:ext cx="3410700" cy="18969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en" u="sng" dirty="0">
                <a:solidFill>
                  <a:schemeClr val="hlink"/>
                </a:solidFill>
                <a:latin typeface="Inria Sans Light"/>
                <a:ea typeface="Inria Sans Light"/>
                <a:cs typeface="Inria Sans Light"/>
                <a:sym typeface="Inria Sans Light"/>
                <a:hlinkClick r:id="rId4" action="ppaction://hlinksldjump"/>
              </a:rPr>
              <a:t>Week 2 - What is effective teaching?</a:t>
            </a:r>
            <a:endParaRPr dirty="0">
              <a:solidFill>
                <a:schemeClr val="dk1"/>
              </a:solidFill>
              <a:latin typeface="Inria Sans Light"/>
              <a:ea typeface="Inria Sans Light"/>
              <a:cs typeface="Inria Sans Light"/>
              <a:sym typeface="Inria Sans Light"/>
            </a:endParaRPr>
          </a:p>
          <a:p>
            <a:pPr marL="457200" lvl="0" indent="-292100" algn="l" rtl="0">
              <a:spcBef>
                <a:spcPts val="1000"/>
              </a:spcBef>
              <a:spcAft>
                <a:spcPts val="0"/>
              </a:spcAft>
              <a:buClr>
                <a:schemeClr val="dk1"/>
              </a:buClr>
              <a:buSzPts val="1000"/>
              <a:buFont typeface="Inria Sans Light"/>
              <a:buChar char="❏"/>
            </a:pPr>
            <a:r>
              <a:rPr lang="en" sz="1000" dirty="0">
                <a:solidFill>
                  <a:schemeClr val="dk1"/>
                </a:solidFill>
                <a:latin typeface="Inria Sans Light"/>
                <a:ea typeface="Inria Sans Light"/>
                <a:cs typeface="Inria Sans Light"/>
                <a:sym typeface="Inria Sans Light"/>
              </a:rPr>
              <a:t>Effective teaching is </a:t>
            </a:r>
            <a:r>
              <a:rPr lang="en" sz="1000" dirty="0" smtClean="0">
                <a:solidFill>
                  <a:schemeClr val="dk1"/>
                </a:solidFill>
                <a:latin typeface="Inria Sans Light"/>
                <a:ea typeface="Inria Sans Light"/>
                <a:cs typeface="Inria Sans Light"/>
                <a:sym typeface="Inria Sans Light"/>
              </a:rPr>
              <a:t>complex</a:t>
            </a:r>
            <a:endParaRPr sz="1000" dirty="0">
              <a:solidFill>
                <a:schemeClr val="dk1"/>
              </a:solidFill>
              <a:latin typeface="Inria Sans Light"/>
              <a:ea typeface="Inria Sans Light"/>
              <a:cs typeface="Inria Sans Light"/>
              <a:sym typeface="Inria Sans Light"/>
            </a:endParaRPr>
          </a:p>
          <a:p>
            <a:pPr marL="457200" lvl="0" indent="-292100" algn="l" rtl="0">
              <a:spcBef>
                <a:spcPts val="300"/>
              </a:spcBef>
              <a:spcAft>
                <a:spcPts val="0"/>
              </a:spcAft>
              <a:buClr>
                <a:schemeClr val="dk1"/>
              </a:buClr>
              <a:buSzPts val="1000"/>
              <a:buFont typeface="Inria Sans Light"/>
              <a:buChar char="❏"/>
            </a:pPr>
            <a:r>
              <a:rPr lang="en" sz="1000" dirty="0">
                <a:solidFill>
                  <a:schemeClr val="dk1"/>
                </a:solidFill>
                <a:latin typeface="Inria Sans Light"/>
                <a:ea typeface="Inria Sans Light"/>
                <a:cs typeface="Inria Sans Light"/>
                <a:sym typeface="Inria Sans Light"/>
              </a:rPr>
              <a:t>Learning theories provide a framework for how people </a:t>
            </a:r>
            <a:r>
              <a:rPr lang="en" sz="1000" dirty="0" smtClean="0">
                <a:solidFill>
                  <a:schemeClr val="dk1"/>
                </a:solidFill>
                <a:latin typeface="Inria Sans Light"/>
                <a:ea typeface="Inria Sans Light"/>
                <a:cs typeface="Inria Sans Light"/>
                <a:sym typeface="Inria Sans Light"/>
              </a:rPr>
              <a:t>learn</a:t>
            </a:r>
            <a:endParaRPr sz="1000" dirty="0">
              <a:solidFill>
                <a:schemeClr val="dk1"/>
              </a:solidFill>
              <a:latin typeface="Inria Sans Light"/>
              <a:ea typeface="Inria Sans Light"/>
              <a:cs typeface="Inria Sans Light"/>
              <a:sym typeface="Inria Sans Light"/>
            </a:endParaRPr>
          </a:p>
          <a:p>
            <a:pPr marL="457200" lvl="0" indent="-292100" algn="l" rtl="0">
              <a:spcBef>
                <a:spcPts val="300"/>
              </a:spcBef>
              <a:spcAft>
                <a:spcPts val="0"/>
              </a:spcAft>
              <a:buClr>
                <a:schemeClr val="dk1"/>
              </a:buClr>
              <a:buSzPts val="1000"/>
              <a:buFont typeface="Inria Sans Light"/>
              <a:buChar char="❏"/>
            </a:pPr>
            <a:r>
              <a:rPr lang="en" sz="1000" dirty="0">
                <a:solidFill>
                  <a:schemeClr val="dk1"/>
                </a:solidFill>
                <a:latin typeface="Inria Sans Light"/>
                <a:ea typeface="Inria Sans Light"/>
                <a:cs typeface="Inria Sans Light"/>
                <a:sym typeface="Inria Sans Light"/>
              </a:rPr>
              <a:t>Theoretical perspectives used in sustainability </a:t>
            </a:r>
            <a:r>
              <a:rPr lang="en" sz="1000" dirty="0" smtClean="0">
                <a:solidFill>
                  <a:schemeClr val="dk1"/>
                </a:solidFill>
                <a:latin typeface="Inria Sans Light"/>
                <a:ea typeface="Inria Sans Light"/>
                <a:cs typeface="Inria Sans Light"/>
                <a:sym typeface="Inria Sans Light"/>
              </a:rPr>
              <a:t>education</a:t>
            </a:r>
            <a:endParaRPr sz="1000" dirty="0">
              <a:solidFill>
                <a:schemeClr val="dk1"/>
              </a:solidFill>
              <a:latin typeface="Inria Sans Light"/>
              <a:ea typeface="Inria Sans Light"/>
              <a:cs typeface="Inria Sans Light"/>
              <a:sym typeface="Inria Sans Light"/>
            </a:endParaRPr>
          </a:p>
          <a:p>
            <a:pPr marL="457200" lvl="0" indent="-292100" algn="l" rtl="0">
              <a:spcBef>
                <a:spcPts val="300"/>
              </a:spcBef>
              <a:spcAft>
                <a:spcPts val="0"/>
              </a:spcAft>
              <a:buClr>
                <a:schemeClr val="dk1"/>
              </a:buClr>
              <a:buSzPts val="1000"/>
              <a:buFont typeface="Inria Sans Light"/>
              <a:buChar char="❏"/>
            </a:pPr>
            <a:r>
              <a:rPr lang="en" sz="1000" dirty="0">
                <a:solidFill>
                  <a:schemeClr val="dk1"/>
                </a:solidFill>
                <a:latin typeface="Inria Sans Light"/>
                <a:ea typeface="Inria Sans Light"/>
                <a:cs typeface="Inria Sans Light"/>
                <a:sym typeface="Inria Sans Light"/>
              </a:rPr>
              <a:t>Sustainability Learning </a:t>
            </a:r>
            <a:r>
              <a:rPr lang="en" sz="1000" dirty="0" smtClean="0">
                <a:solidFill>
                  <a:schemeClr val="dk1"/>
                </a:solidFill>
                <a:latin typeface="Inria Sans Light"/>
                <a:ea typeface="Inria Sans Light"/>
                <a:cs typeface="Inria Sans Light"/>
                <a:sym typeface="Inria Sans Light"/>
              </a:rPr>
              <a:t>Approaches</a:t>
            </a:r>
            <a:endParaRPr sz="1000" dirty="0">
              <a:solidFill>
                <a:schemeClr val="dk1"/>
              </a:solidFill>
              <a:latin typeface="Inria Sans Light"/>
              <a:ea typeface="Inria Sans Light"/>
              <a:cs typeface="Inria Sans Light"/>
              <a:sym typeface="Inria Sans Light"/>
            </a:endParaRPr>
          </a:p>
          <a:p>
            <a:pPr marL="457200" lvl="0" indent="-292100" algn="l" rtl="0">
              <a:spcBef>
                <a:spcPts val="300"/>
              </a:spcBef>
              <a:spcAft>
                <a:spcPts val="0"/>
              </a:spcAft>
              <a:buClr>
                <a:schemeClr val="dk1"/>
              </a:buClr>
              <a:buSzPts val="1000"/>
              <a:buFont typeface="Inria Sans Light"/>
              <a:buChar char="❏"/>
            </a:pPr>
            <a:r>
              <a:rPr lang="en" sz="1000" dirty="0">
                <a:solidFill>
                  <a:schemeClr val="dk1"/>
                </a:solidFill>
                <a:latin typeface="Inria Sans Light"/>
                <a:ea typeface="Inria Sans Light"/>
                <a:cs typeface="Inria Sans Light"/>
                <a:sym typeface="Inria Sans Light"/>
              </a:rPr>
              <a:t>Positivism vs </a:t>
            </a:r>
            <a:r>
              <a:rPr lang="en" sz="1000" dirty="0" smtClean="0">
                <a:solidFill>
                  <a:schemeClr val="dk1"/>
                </a:solidFill>
                <a:latin typeface="Inria Sans Light"/>
                <a:ea typeface="Inria Sans Light"/>
                <a:cs typeface="Inria Sans Light"/>
                <a:sym typeface="Inria Sans Light"/>
              </a:rPr>
              <a:t>Postpositivism </a:t>
            </a:r>
            <a:endParaRPr sz="1000" dirty="0">
              <a:solidFill>
                <a:schemeClr val="dk1"/>
              </a:solidFill>
              <a:latin typeface="Inria Sans Light"/>
              <a:ea typeface="Inria Sans Light"/>
              <a:cs typeface="Inria Sans Light"/>
              <a:sym typeface="Inria Sans Light"/>
            </a:endParaRPr>
          </a:p>
          <a:p>
            <a:pPr marL="457200" lvl="0" indent="-292100" algn="l" rtl="0">
              <a:spcBef>
                <a:spcPts val="300"/>
              </a:spcBef>
              <a:spcAft>
                <a:spcPts val="0"/>
              </a:spcAft>
              <a:buClr>
                <a:schemeClr val="dk1"/>
              </a:buClr>
              <a:buSzPts val="1000"/>
              <a:buFont typeface="Inria Sans Light"/>
              <a:buChar char="❏"/>
            </a:pPr>
            <a:r>
              <a:rPr lang="en" sz="1000" dirty="0">
                <a:solidFill>
                  <a:schemeClr val="dk1"/>
                </a:solidFill>
                <a:latin typeface="Inria Sans Light"/>
                <a:ea typeface="Inria Sans Light"/>
                <a:cs typeface="Inria Sans Light"/>
                <a:sym typeface="Inria Sans Light"/>
              </a:rPr>
              <a:t>Positivism and Postpositivism </a:t>
            </a:r>
            <a:r>
              <a:rPr lang="en" sz="1000" dirty="0" smtClean="0">
                <a:solidFill>
                  <a:schemeClr val="dk1"/>
                </a:solidFill>
                <a:latin typeface="Inria Sans Light"/>
                <a:ea typeface="Inria Sans Light"/>
                <a:cs typeface="Inria Sans Light"/>
                <a:sym typeface="Inria Sans Light"/>
              </a:rPr>
              <a:t>Activity</a:t>
            </a:r>
            <a:endParaRPr sz="1000" dirty="0">
              <a:solidFill>
                <a:schemeClr val="dk1"/>
              </a:solidFill>
              <a:latin typeface="Inria Sans Light"/>
              <a:ea typeface="Inria Sans Light"/>
              <a:cs typeface="Inria Sans Light"/>
              <a:sym typeface="Inria Sans Light"/>
            </a:endParaRPr>
          </a:p>
          <a:p>
            <a:pPr marL="457200" lvl="0" indent="-292100" algn="l" rtl="0">
              <a:spcBef>
                <a:spcPts val="300"/>
              </a:spcBef>
              <a:spcAft>
                <a:spcPts val="300"/>
              </a:spcAft>
              <a:buClr>
                <a:schemeClr val="dk1"/>
              </a:buClr>
              <a:buSzPts val="1000"/>
              <a:buFont typeface="Inria Sans Light"/>
              <a:buChar char="❏"/>
            </a:pPr>
            <a:r>
              <a:rPr lang="en" sz="1000" dirty="0">
                <a:solidFill>
                  <a:schemeClr val="dk1"/>
                </a:solidFill>
                <a:latin typeface="Inria Sans Light"/>
                <a:ea typeface="Inria Sans Light"/>
                <a:cs typeface="Inria Sans Light"/>
                <a:sym typeface="Inria Sans Light"/>
              </a:rPr>
              <a:t>Practicality of Sustainability </a:t>
            </a:r>
            <a:r>
              <a:rPr lang="en" sz="1000" dirty="0" smtClean="0">
                <a:solidFill>
                  <a:schemeClr val="dk1"/>
                </a:solidFill>
                <a:latin typeface="Inria Sans Light"/>
                <a:ea typeface="Inria Sans Light"/>
                <a:cs typeface="Inria Sans Light"/>
                <a:sym typeface="Inria Sans Light"/>
              </a:rPr>
              <a:t>Education</a:t>
            </a:r>
            <a:endParaRPr sz="1000" dirty="0">
              <a:solidFill>
                <a:schemeClr val="dk1"/>
              </a:solidFill>
              <a:latin typeface="Inria Sans Light"/>
              <a:ea typeface="Inria Sans Light"/>
              <a:cs typeface="Inria Sans Light"/>
              <a:sym typeface="Inria Sans Light"/>
            </a:endParaRPr>
          </a:p>
        </p:txBody>
      </p:sp>
      <p:sp>
        <p:nvSpPr>
          <p:cNvPr id="89" name="Google Shape;89;p14"/>
          <p:cNvSpPr txBox="1"/>
          <p:nvPr/>
        </p:nvSpPr>
        <p:spPr>
          <a:xfrm>
            <a:off x="2314800" y="3110750"/>
            <a:ext cx="3410700" cy="18969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en" b="1" u="sng" dirty="0">
                <a:solidFill>
                  <a:schemeClr val="hlink"/>
                </a:solidFill>
                <a:latin typeface="Inria Sans Light"/>
                <a:ea typeface="Inria Sans Light"/>
                <a:cs typeface="Inria Sans Light"/>
                <a:sym typeface="Inria Sans Light"/>
                <a:hlinkClick r:id="rId5" action="ppaction://hlinksldjump"/>
              </a:rPr>
              <a:t>Week 3 - How do we teach sustainably?</a:t>
            </a:r>
            <a:endParaRPr b="1" dirty="0">
              <a:solidFill>
                <a:schemeClr val="dk1"/>
              </a:solidFill>
              <a:latin typeface="Inria Sans Light"/>
              <a:ea typeface="Inria Sans Light"/>
              <a:cs typeface="Inria Sans Light"/>
              <a:sym typeface="Inria Sans Light"/>
            </a:endParaRPr>
          </a:p>
          <a:p>
            <a:pPr marL="457200" lvl="0" indent="-292100" algn="l" rtl="0">
              <a:spcBef>
                <a:spcPts val="1000"/>
              </a:spcBef>
              <a:spcAft>
                <a:spcPts val="0"/>
              </a:spcAft>
              <a:buClr>
                <a:schemeClr val="dk1"/>
              </a:buClr>
              <a:buSzPts val="1000"/>
              <a:buFont typeface="Inria Sans Light"/>
              <a:buChar char="❏"/>
            </a:pPr>
            <a:r>
              <a:rPr lang="en" sz="1000" b="1" dirty="0">
                <a:solidFill>
                  <a:schemeClr val="dk1"/>
                </a:solidFill>
                <a:latin typeface="Inria Sans Light"/>
                <a:ea typeface="Inria Sans Light"/>
                <a:cs typeface="Inria Sans Light"/>
                <a:sym typeface="Inria Sans Light"/>
              </a:rPr>
              <a:t>Asset vs Deficit </a:t>
            </a:r>
            <a:r>
              <a:rPr lang="en" sz="1000" b="1" dirty="0" smtClean="0">
                <a:solidFill>
                  <a:schemeClr val="dk1"/>
                </a:solidFill>
                <a:latin typeface="Inria Sans Light"/>
                <a:ea typeface="Inria Sans Light"/>
                <a:cs typeface="Inria Sans Light"/>
                <a:sym typeface="Inria Sans Light"/>
              </a:rPr>
              <a:t>Approaches</a:t>
            </a:r>
            <a:endParaRPr sz="1000" b="1" dirty="0">
              <a:solidFill>
                <a:schemeClr val="dk1"/>
              </a:solidFill>
              <a:latin typeface="Inria Sans Light"/>
              <a:ea typeface="Inria Sans Light"/>
              <a:cs typeface="Inria Sans Light"/>
              <a:sym typeface="Inria Sans Light"/>
            </a:endParaRPr>
          </a:p>
          <a:p>
            <a:pPr marL="457200" lvl="0" indent="-292100" algn="l" rtl="0">
              <a:spcBef>
                <a:spcPts val="300"/>
              </a:spcBef>
              <a:spcAft>
                <a:spcPts val="0"/>
              </a:spcAft>
              <a:buClr>
                <a:schemeClr val="dk1"/>
              </a:buClr>
              <a:buSzPts val="1000"/>
              <a:buFont typeface="Inria Sans Light"/>
              <a:buChar char="❏"/>
            </a:pPr>
            <a:r>
              <a:rPr lang="en" sz="1000" b="1" dirty="0">
                <a:solidFill>
                  <a:schemeClr val="dk1"/>
                </a:solidFill>
                <a:latin typeface="Inria Sans Light"/>
                <a:ea typeface="Inria Sans Light"/>
                <a:cs typeface="Inria Sans Light"/>
                <a:sym typeface="Inria Sans Light"/>
              </a:rPr>
              <a:t>Criticism of US </a:t>
            </a:r>
            <a:r>
              <a:rPr lang="en" sz="1000" b="1" dirty="0" smtClean="0">
                <a:solidFill>
                  <a:schemeClr val="dk1"/>
                </a:solidFill>
                <a:latin typeface="Inria Sans Light"/>
                <a:ea typeface="Inria Sans Light"/>
                <a:cs typeface="Inria Sans Light"/>
                <a:sym typeface="Inria Sans Light"/>
              </a:rPr>
              <a:t>Education</a:t>
            </a:r>
            <a:endParaRPr sz="1000" b="1" dirty="0">
              <a:solidFill>
                <a:schemeClr val="dk1"/>
              </a:solidFill>
              <a:latin typeface="Inria Sans Light"/>
              <a:ea typeface="Inria Sans Light"/>
              <a:cs typeface="Inria Sans Light"/>
              <a:sym typeface="Inria Sans Light"/>
            </a:endParaRPr>
          </a:p>
          <a:p>
            <a:pPr marL="457200" lvl="0" indent="-292100" algn="l" rtl="0">
              <a:spcBef>
                <a:spcPts val="300"/>
              </a:spcBef>
              <a:spcAft>
                <a:spcPts val="0"/>
              </a:spcAft>
              <a:buClr>
                <a:schemeClr val="dk1"/>
              </a:buClr>
              <a:buSzPts val="1000"/>
              <a:buFont typeface="Inria Sans Light"/>
              <a:buChar char="❏"/>
            </a:pPr>
            <a:r>
              <a:rPr lang="en" sz="1000" b="1" dirty="0">
                <a:solidFill>
                  <a:schemeClr val="dk1"/>
                </a:solidFill>
                <a:latin typeface="Inria Sans Light"/>
                <a:ea typeface="Inria Sans Light"/>
                <a:cs typeface="Inria Sans Light"/>
                <a:sym typeface="Inria Sans Light"/>
              </a:rPr>
              <a:t>Bloom’s </a:t>
            </a:r>
            <a:r>
              <a:rPr lang="en" sz="1000" b="1" dirty="0" smtClean="0">
                <a:solidFill>
                  <a:schemeClr val="dk1"/>
                </a:solidFill>
                <a:latin typeface="Inria Sans Light"/>
                <a:ea typeface="Inria Sans Light"/>
                <a:cs typeface="Inria Sans Light"/>
                <a:sym typeface="Inria Sans Light"/>
              </a:rPr>
              <a:t>Taxonomy</a:t>
            </a:r>
            <a:endParaRPr sz="1000" b="1" dirty="0">
              <a:solidFill>
                <a:schemeClr val="dk1"/>
              </a:solidFill>
              <a:latin typeface="Inria Sans Light"/>
              <a:ea typeface="Inria Sans Light"/>
              <a:cs typeface="Inria Sans Light"/>
              <a:sym typeface="Inria Sans Light"/>
            </a:endParaRPr>
          </a:p>
          <a:p>
            <a:pPr marL="457200" lvl="0" indent="-292100" algn="l" rtl="0">
              <a:spcBef>
                <a:spcPts val="300"/>
              </a:spcBef>
              <a:spcAft>
                <a:spcPts val="0"/>
              </a:spcAft>
              <a:buClr>
                <a:schemeClr val="dk1"/>
              </a:buClr>
              <a:buSzPts val="1000"/>
              <a:buFont typeface="Inria Sans Light"/>
              <a:buChar char="❏"/>
            </a:pPr>
            <a:r>
              <a:rPr lang="en" sz="1000" b="1" dirty="0">
                <a:solidFill>
                  <a:schemeClr val="dk1"/>
                </a:solidFill>
                <a:latin typeface="Inria Sans Light"/>
                <a:ea typeface="Inria Sans Light"/>
                <a:cs typeface="Inria Sans Light"/>
                <a:sym typeface="Inria Sans Light"/>
              </a:rPr>
              <a:t>Sustainability education looks to paradigm </a:t>
            </a:r>
            <a:r>
              <a:rPr lang="en" sz="1000" b="1" dirty="0" smtClean="0">
                <a:solidFill>
                  <a:schemeClr val="dk1"/>
                </a:solidFill>
                <a:latin typeface="Inria Sans Light"/>
                <a:ea typeface="Inria Sans Light"/>
                <a:cs typeface="Inria Sans Light"/>
                <a:sym typeface="Inria Sans Light"/>
              </a:rPr>
              <a:t>shifts</a:t>
            </a:r>
            <a:endParaRPr sz="1000" b="1" dirty="0">
              <a:solidFill>
                <a:schemeClr val="dk1"/>
              </a:solidFill>
              <a:latin typeface="Inria Sans Light"/>
              <a:ea typeface="Inria Sans Light"/>
              <a:cs typeface="Inria Sans Light"/>
              <a:sym typeface="Inria Sans Light"/>
            </a:endParaRPr>
          </a:p>
          <a:p>
            <a:pPr marL="457200" lvl="0" indent="-292100" algn="l" rtl="0">
              <a:spcBef>
                <a:spcPts val="300"/>
              </a:spcBef>
              <a:spcAft>
                <a:spcPts val="0"/>
              </a:spcAft>
              <a:buClr>
                <a:schemeClr val="dk1"/>
              </a:buClr>
              <a:buSzPts val="1000"/>
              <a:buFont typeface="Inria Sans Light"/>
              <a:buChar char="❏"/>
            </a:pPr>
            <a:r>
              <a:rPr lang="en" sz="1000" b="1" dirty="0">
                <a:solidFill>
                  <a:schemeClr val="dk1"/>
                </a:solidFill>
                <a:latin typeface="Inria Sans Light"/>
                <a:ea typeface="Inria Sans Light"/>
                <a:cs typeface="Inria Sans Light"/>
                <a:sym typeface="Inria Sans Light"/>
              </a:rPr>
              <a:t>Levels of implementing </a:t>
            </a:r>
            <a:r>
              <a:rPr lang="en" sz="1000" b="1" dirty="0" smtClean="0">
                <a:solidFill>
                  <a:schemeClr val="dk1"/>
                </a:solidFill>
                <a:latin typeface="Inria Sans Light"/>
                <a:ea typeface="Inria Sans Light"/>
                <a:cs typeface="Inria Sans Light"/>
                <a:sym typeface="Inria Sans Light"/>
              </a:rPr>
              <a:t>sustainability</a:t>
            </a:r>
            <a:endParaRPr sz="1000" b="1" dirty="0">
              <a:solidFill>
                <a:schemeClr val="dk1"/>
              </a:solidFill>
              <a:latin typeface="Inria Sans Light"/>
              <a:ea typeface="Inria Sans Light"/>
              <a:cs typeface="Inria Sans Light"/>
              <a:sym typeface="Inria Sans Light"/>
            </a:endParaRPr>
          </a:p>
          <a:p>
            <a:pPr marL="457200" lvl="0" indent="-292100" algn="l" rtl="0">
              <a:spcBef>
                <a:spcPts val="300"/>
              </a:spcBef>
              <a:spcAft>
                <a:spcPts val="0"/>
              </a:spcAft>
              <a:buClr>
                <a:schemeClr val="dk1"/>
              </a:buClr>
              <a:buSzPts val="1000"/>
              <a:buFont typeface="Inria Sans Light"/>
              <a:buChar char="❏"/>
            </a:pPr>
            <a:r>
              <a:rPr lang="en" sz="1000" b="1" dirty="0">
                <a:solidFill>
                  <a:schemeClr val="dk1"/>
                </a:solidFill>
                <a:latin typeface="Inria Sans Light"/>
                <a:ea typeface="Inria Sans Light"/>
                <a:cs typeface="Inria Sans Light"/>
                <a:sym typeface="Inria Sans Light"/>
              </a:rPr>
              <a:t>Level 1, Level 2, Level </a:t>
            </a:r>
            <a:r>
              <a:rPr lang="en" sz="1000" b="1" dirty="0" smtClean="0">
                <a:solidFill>
                  <a:schemeClr val="dk1"/>
                </a:solidFill>
                <a:latin typeface="Inria Sans Light"/>
                <a:ea typeface="Inria Sans Light"/>
                <a:cs typeface="Inria Sans Light"/>
                <a:sym typeface="Inria Sans Light"/>
              </a:rPr>
              <a:t>3</a:t>
            </a:r>
            <a:endParaRPr sz="1000" b="1" dirty="0">
              <a:solidFill>
                <a:schemeClr val="dk1"/>
              </a:solidFill>
              <a:latin typeface="Inria Sans Light"/>
              <a:ea typeface="Inria Sans Light"/>
              <a:cs typeface="Inria Sans Light"/>
              <a:sym typeface="Inria Sans Light"/>
            </a:endParaRPr>
          </a:p>
          <a:p>
            <a:pPr marL="457200" lvl="0" indent="-292100" algn="l" rtl="0">
              <a:spcBef>
                <a:spcPts val="300"/>
              </a:spcBef>
              <a:spcAft>
                <a:spcPts val="300"/>
              </a:spcAft>
              <a:buClr>
                <a:schemeClr val="dk1"/>
              </a:buClr>
              <a:buSzPts val="1000"/>
              <a:buFont typeface="Inria Sans Light"/>
              <a:buChar char="❏"/>
            </a:pPr>
            <a:r>
              <a:rPr lang="en" sz="1000" b="1" dirty="0">
                <a:solidFill>
                  <a:schemeClr val="dk1"/>
                </a:solidFill>
                <a:latin typeface="Inria Sans Light"/>
                <a:ea typeface="Inria Sans Light"/>
                <a:cs typeface="Inria Sans Light"/>
                <a:sym typeface="Inria Sans Light"/>
              </a:rPr>
              <a:t>Transitioning through Sustainability </a:t>
            </a:r>
            <a:r>
              <a:rPr lang="en" sz="1000" b="1" dirty="0" smtClean="0">
                <a:solidFill>
                  <a:schemeClr val="dk1"/>
                </a:solidFill>
                <a:latin typeface="Inria Sans Light"/>
                <a:ea typeface="Inria Sans Light"/>
                <a:cs typeface="Inria Sans Light"/>
                <a:sym typeface="Inria Sans Light"/>
              </a:rPr>
              <a:t>Levels</a:t>
            </a:r>
            <a:endParaRPr sz="1000" b="1" dirty="0">
              <a:solidFill>
                <a:schemeClr val="dk1"/>
              </a:solidFill>
              <a:latin typeface="Inria Sans Light"/>
              <a:ea typeface="Inria Sans Light"/>
              <a:cs typeface="Inria Sans Light"/>
              <a:sym typeface="Inria Sans Light"/>
            </a:endParaRPr>
          </a:p>
        </p:txBody>
      </p:sp>
      <p:sp>
        <p:nvSpPr>
          <p:cNvPr id="90" name="Google Shape;90;p14"/>
          <p:cNvSpPr txBox="1"/>
          <p:nvPr/>
        </p:nvSpPr>
        <p:spPr>
          <a:xfrm>
            <a:off x="5725500" y="3110750"/>
            <a:ext cx="3410700" cy="18969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en" u="sng" dirty="0">
                <a:solidFill>
                  <a:schemeClr val="hlink"/>
                </a:solidFill>
                <a:latin typeface="Inria Sans Light"/>
                <a:ea typeface="Inria Sans Light"/>
                <a:cs typeface="Inria Sans Light"/>
                <a:sym typeface="Inria Sans Light"/>
                <a:hlinkClick r:id="" action="ppaction://noaction"/>
              </a:rPr>
              <a:t>Week 4 - What does this look like for me?</a:t>
            </a:r>
            <a:endParaRPr dirty="0">
              <a:solidFill>
                <a:schemeClr val="dk1"/>
              </a:solidFill>
              <a:latin typeface="Inria Sans Light"/>
              <a:ea typeface="Inria Sans Light"/>
              <a:cs typeface="Inria Sans Light"/>
              <a:sym typeface="Inria Sans Light"/>
            </a:endParaRPr>
          </a:p>
          <a:p>
            <a:pPr marL="457200" lvl="0" indent="-292100" algn="l" rtl="0">
              <a:spcBef>
                <a:spcPts val="1000"/>
              </a:spcBef>
              <a:spcAft>
                <a:spcPts val="0"/>
              </a:spcAft>
              <a:buClr>
                <a:schemeClr val="dk1"/>
              </a:buClr>
              <a:buSzPts val="1000"/>
              <a:buFont typeface="Inria Sans Light"/>
              <a:buChar char="❏"/>
            </a:pPr>
            <a:r>
              <a:rPr lang="en" sz="1000" dirty="0">
                <a:solidFill>
                  <a:schemeClr val="dk1"/>
                </a:solidFill>
                <a:latin typeface="Inria Sans Light"/>
                <a:ea typeface="Inria Sans Light"/>
                <a:cs typeface="Inria Sans Light"/>
                <a:sym typeface="Inria Sans Light"/>
              </a:rPr>
              <a:t>Explanation of Categories of Sustainability Literacy </a:t>
            </a:r>
            <a:r>
              <a:rPr lang="en" sz="1000" dirty="0" smtClean="0">
                <a:solidFill>
                  <a:schemeClr val="dk1"/>
                </a:solidFill>
                <a:latin typeface="Inria Sans Light"/>
                <a:ea typeface="Inria Sans Light"/>
                <a:cs typeface="Inria Sans Light"/>
                <a:sym typeface="Inria Sans Light"/>
              </a:rPr>
              <a:t>Competencies</a:t>
            </a:r>
            <a:endParaRPr sz="1000" dirty="0">
              <a:solidFill>
                <a:schemeClr val="dk1"/>
              </a:solidFill>
              <a:latin typeface="Inria Sans Light"/>
              <a:ea typeface="Inria Sans Light"/>
              <a:cs typeface="Inria Sans Light"/>
              <a:sym typeface="Inria Sans Light"/>
            </a:endParaRPr>
          </a:p>
          <a:p>
            <a:pPr marL="457200" lvl="0" indent="-292100" algn="l" rtl="0">
              <a:spcBef>
                <a:spcPts val="300"/>
              </a:spcBef>
              <a:spcAft>
                <a:spcPts val="0"/>
              </a:spcAft>
              <a:buClr>
                <a:schemeClr val="dk1"/>
              </a:buClr>
              <a:buSzPts val="1000"/>
              <a:buFont typeface="Inria Sans Light"/>
              <a:buChar char="❏"/>
            </a:pPr>
            <a:r>
              <a:rPr lang="en" sz="1000" dirty="0">
                <a:solidFill>
                  <a:schemeClr val="dk1"/>
                </a:solidFill>
                <a:latin typeface="Inria Sans Light"/>
                <a:ea typeface="Inria Sans Light"/>
                <a:cs typeface="Inria Sans Light"/>
                <a:sym typeface="Inria Sans Light"/>
              </a:rPr>
              <a:t>Explanation of Sustainable Instructional </a:t>
            </a:r>
            <a:r>
              <a:rPr lang="en" sz="1000" dirty="0" smtClean="0">
                <a:solidFill>
                  <a:schemeClr val="dk1"/>
                </a:solidFill>
                <a:latin typeface="Inria Sans Light"/>
                <a:ea typeface="Inria Sans Light"/>
                <a:cs typeface="Inria Sans Light"/>
                <a:sym typeface="Inria Sans Light"/>
              </a:rPr>
              <a:t>Approaches</a:t>
            </a:r>
            <a:endParaRPr sz="1000" dirty="0">
              <a:solidFill>
                <a:schemeClr val="dk1"/>
              </a:solidFill>
              <a:latin typeface="Inria Sans Light"/>
              <a:ea typeface="Inria Sans Light"/>
              <a:cs typeface="Inria Sans Light"/>
              <a:sym typeface="Inria Sans Light"/>
            </a:endParaRPr>
          </a:p>
          <a:p>
            <a:pPr marL="457200" lvl="0" indent="-292100" algn="l" rtl="0">
              <a:spcBef>
                <a:spcPts val="300"/>
              </a:spcBef>
              <a:spcAft>
                <a:spcPts val="0"/>
              </a:spcAft>
              <a:buClr>
                <a:schemeClr val="dk1"/>
              </a:buClr>
              <a:buSzPts val="1000"/>
              <a:buFont typeface="Inria Sans Light"/>
              <a:buChar char="❏"/>
            </a:pPr>
            <a:r>
              <a:rPr lang="en" sz="1000" dirty="0">
                <a:solidFill>
                  <a:schemeClr val="dk1"/>
                </a:solidFill>
                <a:latin typeface="Inria Sans Light"/>
                <a:ea typeface="Inria Sans Light"/>
                <a:cs typeface="Inria Sans Light"/>
                <a:sym typeface="Inria Sans Light"/>
              </a:rPr>
              <a:t>Overview of Understand by Design (UbD</a:t>
            </a:r>
            <a:r>
              <a:rPr lang="en" sz="1000" dirty="0" smtClean="0">
                <a:solidFill>
                  <a:schemeClr val="dk1"/>
                </a:solidFill>
                <a:latin typeface="Inria Sans Light"/>
                <a:ea typeface="Inria Sans Light"/>
                <a:cs typeface="Inria Sans Light"/>
                <a:sym typeface="Inria Sans Light"/>
              </a:rPr>
              <a:t>)</a:t>
            </a:r>
            <a:endParaRPr sz="1000" dirty="0">
              <a:solidFill>
                <a:schemeClr val="dk1"/>
              </a:solidFill>
              <a:latin typeface="Inria Sans Light"/>
              <a:ea typeface="Inria Sans Light"/>
              <a:cs typeface="Inria Sans Light"/>
              <a:sym typeface="Inria Sans Light"/>
            </a:endParaRPr>
          </a:p>
          <a:p>
            <a:pPr marL="457200" lvl="0" indent="-292100" algn="l" rtl="0">
              <a:spcBef>
                <a:spcPts val="300"/>
              </a:spcBef>
              <a:spcAft>
                <a:spcPts val="0"/>
              </a:spcAft>
              <a:buClr>
                <a:schemeClr val="dk1"/>
              </a:buClr>
              <a:buSzPts val="1000"/>
              <a:buFont typeface="Inria Sans Light"/>
              <a:buChar char="❏"/>
            </a:pPr>
            <a:r>
              <a:rPr lang="en" sz="1000" dirty="0">
                <a:solidFill>
                  <a:schemeClr val="dk1"/>
                </a:solidFill>
                <a:latin typeface="Inria Sans Light"/>
                <a:ea typeface="Inria Sans Light"/>
                <a:cs typeface="Inria Sans Light"/>
                <a:sym typeface="Inria Sans Light"/>
              </a:rPr>
              <a:t>Modified UbD </a:t>
            </a:r>
            <a:r>
              <a:rPr lang="en" sz="1000" dirty="0" smtClean="0">
                <a:solidFill>
                  <a:schemeClr val="dk1"/>
                </a:solidFill>
                <a:latin typeface="Inria Sans Light"/>
                <a:ea typeface="Inria Sans Light"/>
                <a:cs typeface="Inria Sans Light"/>
                <a:sym typeface="Inria Sans Light"/>
              </a:rPr>
              <a:t>template</a:t>
            </a:r>
            <a:endParaRPr sz="1000" dirty="0">
              <a:solidFill>
                <a:schemeClr val="dk1"/>
              </a:solidFill>
              <a:latin typeface="Inria Sans Light"/>
              <a:ea typeface="Inria Sans Light"/>
              <a:cs typeface="Inria Sans Light"/>
              <a:sym typeface="Inria Sans Light"/>
            </a:endParaRPr>
          </a:p>
          <a:p>
            <a:pPr marL="457200" lvl="0" indent="-292100" algn="l" rtl="0">
              <a:spcBef>
                <a:spcPts val="300"/>
              </a:spcBef>
              <a:spcAft>
                <a:spcPts val="300"/>
              </a:spcAft>
              <a:buClr>
                <a:schemeClr val="dk1"/>
              </a:buClr>
              <a:buSzPts val="1000"/>
              <a:buFont typeface="Inria Sans Light"/>
              <a:buChar char="❏"/>
            </a:pPr>
            <a:r>
              <a:rPr lang="en" sz="1000" dirty="0">
                <a:solidFill>
                  <a:schemeClr val="dk1"/>
                </a:solidFill>
                <a:latin typeface="Inria Sans Light"/>
                <a:ea typeface="Inria Sans Light"/>
                <a:cs typeface="Inria Sans Light"/>
                <a:sym typeface="Inria Sans Light"/>
              </a:rPr>
              <a:t>Sticking </a:t>
            </a:r>
            <a:r>
              <a:rPr lang="en" sz="1000" dirty="0" smtClean="0">
                <a:solidFill>
                  <a:schemeClr val="dk1"/>
                </a:solidFill>
                <a:latin typeface="Inria Sans Light"/>
                <a:ea typeface="Inria Sans Light"/>
                <a:cs typeface="Inria Sans Light"/>
                <a:sym typeface="Inria Sans Light"/>
              </a:rPr>
              <a:t>Points</a:t>
            </a:r>
            <a:endParaRPr dirty="0">
              <a:solidFill>
                <a:schemeClr val="dk1"/>
              </a:solidFill>
              <a:latin typeface="Inria Sans Light"/>
              <a:ea typeface="Inria Sans Light"/>
              <a:cs typeface="Inria Sans Light"/>
              <a:sym typeface="Inria Sans Light"/>
            </a:endParaRP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Shape 606"/>
        <p:cNvGrpSpPr/>
        <p:nvPr/>
      </p:nvGrpSpPr>
      <p:grpSpPr>
        <a:xfrm>
          <a:off x="0" y="0"/>
          <a:ext cx="0" cy="0"/>
          <a:chOff x="0" y="0"/>
          <a:chExt cx="0" cy="0"/>
        </a:xfrm>
      </p:grpSpPr>
      <p:sp>
        <p:nvSpPr>
          <p:cNvPr id="607" name="Google Shape;607;p83"/>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What does this look like in practice?</a:t>
            </a:r>
            <a:endParaRPr/>
          </a:p>
          <a:p>
            <a:pPr marL="0" lvl="0" indent="0" algn="l" rtl="0">
              <a:spcBef>
                <a:spcPts val="0"/>
              </a:spcBef>
              <a:spcAft>
                <a:spcPts val="0"/>
              </a:spcAft>
              <a:buNone/>
            </a:pPr>
            <a:endParaRPr/>
          </a:p>
          <a:p>
            <a:pPr marL="0" lvl="0" indent="0" algn="l" rtl="0">
              <a:spcBef>
                <a:spcPts val="0"/>
              </a:spcBef>
              <a:spcAft>
                <a:spcPts val="0"/>
              </a:spcAft>
              <a:buNone/>
            </a:pPr>
            <a:r>
              <a:rPr lang="en"/>
              <a:t>Level 3 - </a:t>
            </a:r>
            <a:endParaRPr/>
          </a:p>
          <a:p>
            <a:pPr marL="0" lvl="0" indent="0" algn="l" rtl="0">
              <a:spcBef>
                <a:spcPts val="0"/>
              </a:spcBef>
              <a:spcAft>
                <a:spcPts val="0"/>
              </a:spcAft>
              <a:buNone/>
            </a:pPr>
            <a:r>
              <a:rPr lang="en"/>
              <a:t>Education as Sustainability</a:t>
            </a:r>
            <a:endParaRPr/>
          </a:p>
          <a:p>
            <a:pPr marL="0" lvl="0" indent="0" algn="l" rtl="0">
              <a:spcBef>
                <a:spcPts val="0"/>
              </a:spcBef>
              <a:spcAft>
                <a:spcPts val="0"/>
              </a:spcAft>
              <a:buNone/>
            </a:pPr>
            <a:endParaRPr/>
          </a:p>
          <a:p>
            <a:pPr marL="0" lvl="0" indent="0" algn="l" rtl="0">
              <a:spcBef>
                <a:spcPts val="0"/>
              </a:spcBef>
              <a:spcAft>
                <a:spcPts val="0"/>
              </a:spcAft>
              <a:buNone/>
            </a:pPr>
            <a:endParaRPr/>
          </a:p>
        </p:txBody>
      </p:sp>
      <p:sp>
        <p:nvSpPr>
          <p:cNvPr id="608" name="Google Shape;608;p83"/>
          <p:cNvSpPr txBox="1">
            <a:spLocks noGrp="1"/>
          </p:cNvSpPr>
          <p:nvPr>
            <p:ph type="body" idx="1"/>
          </p:nvPr>
        </p:nvSpPr>
        <p:spPr>
          <a:xfrm>
            <a:off x="2763000" y="1001475"/>
            <a:ext cx="6288300" cy="3686400"/>
          </a:xfrm>
          <a:prstGeom prst="rect">
            <a:avLst/>
          </a:prstGeom>
        </p:spPr>
        <p:txBody>
          <a:bodyPr spcFirstLastPara="1" wrap="square" lIns="0" tIns="0" rIns="0" bIns="0" anchor="t" anchorCtr="0">
            <a:noAutofit/>
          </a:bodyPr>
          <a:lstStyle/>
          <a:p>
            <a:pPr marL="457200" lvl="0" indent="-355600" algn="l" rtl="0">
              <a:spcBef>
                <a:spcPts val="0"/>
              </a:spcBef>
              <a:spcAft>
                <a:spcPts val="0"/>
              </a:spcAft>
              <a:buSzPts val="2000"/>
              <a:buChar char="▫"/>
            </a:pPr>
            <a:r>
              <a:rPr lang="en"/>
              <a:t>Level 3 changes are hard to “measure” without conducting interviews of instructors and/or students. </a:t>
            </a:r>
            <a:endParaRPr/>
          </a:p>
          <a:p>
            <a:pPr marL="457200" lvl="0" indent="-355600" algn="l" rtl="0">
              <a:spcBef>
                <a:spcPts val="0"/>
              </a:spcBef>
              <a:spcAft>
                <a:spcPts val="0"/>
              </a:spcAft>
              <a:buSzPts val="2000"/>
              <a:buChar char="▫"/>
            </a:pPr>
            <a:r>
              <a:rPr lang="en"/>
              <a:t>Instructors can set the foundation for a transformative change</a:t>
            </a:r>
            <a:endParaRPr/>
          </a:p>
          <a:p>
            <a:pPr marL="457200" lvl="0" indent="-355600" algn="l" rtl="0">
              <a:spcBef>
                <a:spcPts val="0"/>
              </a:spcBef>
              <a:spcAft>
                <a:spcPts val="0"/>
              </a:spcAft>
              <a:buSzPts val="2000"/>
              <a:buChar char="▫"/>
            </a:pPr>
            <a:r>
              <a:rPr lang="en"/>
              <a:t>Some argue systemic change is necessary</a:t>
            </a:r>
            <a:endParaRPr/>
          </a:p>
          <a:p>
            <a:pPr marL="457200" lvl="0" indent="0" algn="l" rtl="0">
              <a:spcBef>
                <a:spcPts val="600"/>
              </a:spcBef>
              <a:spcAft>
                <a:spcPts val="0"/>
              </a:spcAft>
              <a:buNone/>
            </a:pPr>
            <a:endParaRPr/>
          </a:p>
          <a:p>
            <a:pPr marL="457200" lvl="0" indent="-355600" algn="l" rtl="0">
              <a:spcBef>
                <a:spcPts val="600"/>
              </a:spcBef>
              <a:spcAft>
                <a:spcPts val="0"/>
              </a:spcAft>
              <a:buSzPts val="2000"/>
              <a:buChar char="▫"/>
            </a:pPr>
            <a:r>
              <a:rPr lang="en"/>
              <a:t>Some students may reach transformative changes with Level 2 Projects</a:t>
            </a:r>
            <a:endParaRPr/>
          </a:p>
          <a:p>
            <a:pPr marL="457200" lvl="0" indent="-355600" algn="l" rtl="0">
              <a:spcBef>
                <a:spcPts val="0"/>
              </a:spcBef>
              <a:spcAft>
                <a:spcPts val="0"/>
              </a:spcAft>
              <a:buSzPts val="2000"/>
              <a:buChar char="▫"/>
            </a:pPr>
            <a:r>
              <a:rPr lang="en"/>
              <a:t>D:Lab Project (</a:t>
            </a:r>
            <a:r>
              <a:rPr lang="en" u="sng">
                <a:solidFill>
                  <a:schemeClr val="hlink"/>
                </a:solidFill>
                <a:hlinkClick r:id="rId3"/>
              </a:rPr>
              <a:t>link</a:t>
            </a:r>
            <a:r>
              <a:rPr lang="en"/>
              <a:t>)</a:t>
            </a:r>
            <a:endParaRPr/>
          </a:p>
          <a:p>
            <a:pPr marL="457200" lvl="0" indent="-355600" algn="l" rtl="0">
              <a:spcBef>
                <a:spcPts val="0"/>
              </a:spcBef>
              <a:spcAft>
                <a:spcPts val="0"/>
              </a:spcAft>
              <a:buSzPts val="2000"/>
              <a:buChar char="▫"/>
            </a:pPr>
            <a:r>
              <a:rPr lang="en"/>
              <a:t>Multi-step Teacher Research Project </a:t>
            </a:r>
            <a:endParaRPr/>
          </a:p>
          <a:p>
            <a:pPr marL="457200" lvl="0" indent="-355600" algn="l" rtl="0">
              <a:spcBef>
                <a:spcPts val="0"/>
              </a:spcBef>
              <a:spcAft>
                <a:spcPts val="0"/>
              </a:spcAft>
              <a:buSzPts val="2000"/>
              <a:buChar char="▫"/>
            </a:pPr>
            <a:r>
              <a:rPr lang="en"/>
              <a:t>Thermodynamics w/o combustion engines</a:t>
            </a:r>
            <a:endParaRPr/>
          </a:p>
        </p:txBody>
      </p:sp>
      <p:sp>
        <p:nvSpPr>
          <p:cNvPr id="609" name="Google Shape;609;p83"/>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20</a:t>
            </a:fld>
            <a:endParaRPr/>
          </a:p>
        </p:txBody>
      </p:sp>
      <p:cxnSp>
        <p:nvCxnSpPr>
          <p:cNvPr id="610" name="Google Shape;610;p83"/>
          <p:cNvCxnSpPr/>
          <p:nvPr/>
        </p:nvCxnSpPr>
        <p:spPr>
          <a:xfrm>
            <a:off x="2763000" y="3132400"/>
            <a:ext cx="6288300" cy="0"/>
          </a:xfrm>
          <a:prstGeom prst="straightConnector1">
            <a:avLst/>
          </a:prstGeom>
          <a:noFill/>
          <a:ln w="9525" cap="flat" cmpd="sng">
            <a:solidFill>
              <a:schemeClr val="dk2"/>
            </a:solidFill>
            <a:prstDash val="solid"/>
            <a:round/>
            <a:headEnd type="none" w="med" len="med"/>
            <a:tailEnd type="none" w="med" len="med"/>
          </a:ln>
        </p:spPr>
      </p:cxn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Shape 614"/>
        <p:cNvGrpSpPr/>
        <p:nvPr/>
      </p:nvGrpSpPr>
      <p:grpSpPr>
        <a:xfrm>
          <a:off x="0" y="0"/>
          <a:ext cx="0" cy="0"/>
          <a:chOff x="0" y="0"/>
          <a:chExt cx="0" cy="0"/>
        </a:xfrm>
      </p:grpSpPr>
      <p:sp>
        <p:nvSpPr>
          <p:cNvPr id="615" name="Google Shape;615;p84"/>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Transitioning through Sustainability in Classroom Activities</a:t>
            </a:r>
            <a:endParaRPr/>
          </a:p>
        </p:txBody>
      </p:sp>
      <p:sp>
        <p:nvSpPr>
          <p:cNvPr id="616" name="Google Shape;616;p84"/>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21</a:t>
            </a:fld>
            <a:endParaRPr/>
          </a:p>
        </p:txBody>
      </p:sp>
      <p:graphicFrame>
        <p:nvGraphicFramePr>
          <p:cNvPr id="617" name="Google Shape;617;p84"/>
          <p:cNvGraphicFramePr/>
          <p:nvPr/>
        </p:nvGraphicFramePr>
        <p:xfrm>
          <a:off x="2335975" y="966950"/>
          <a:ext cx="6808025" cy="2362140"/>
        </p:xfrm>
        <a:graphic>
          <a:graphicData uri="http://schemas.openxmlformats.org/drawingml/2006/table">
            <a:tbl>
              <a:tblPr>
                <a:noFill/>
                <a:tableStyleId>{4A2B2A33-583F-4A8C-AD37-2EEC82F9E07C}</a:tableStyleId>
              </a:tblPr>
              <a:tblGrid>
                <a:gridCol w="1677500">
                  <a:extLst>
                    <a:ext uri="{9D8B030D-6E8A-4147-A177-3AD203B41FA5}">
                      <a16:colId xmlns:a16="http://schemas.microsoft.com/office/drawing/2014/main" val="20000"/>
                    </a:ext>
                  </a:extLst>
                </a:gridCol>
                <a:gridCol w="1710175">
                  <a:extLst>
                    <a:ext uri="{9D8B030D-6E8A-4147-A177-3AD203B41FA5}">
                      <a16:colId xmlns:a16="http://schemas.microsoft.com/office/drawing/2014/main" val="20001"/>
                    </a:ext>
                  </a:extLst>
                </a:gridCol>
                <a:gridCol w="1710175">
                  <a:extLst>
                    <a:ext uri="{9D8B030D-6E8A-4147-A177-3AD203B41FA5}">
                      <a16:colId xmlns:a16="http://schemas.microsoft.com/office/drawing/2014/main" val="20002"/>
                    </a:ext>
                  </a:extLst>
                </a:gridCol>
                <a:gridCol w="1710175">
                  <a:extLst>
                    <a:ext uri="{9D8B030D-6E8A-4147-A177-3AD203B41FA5}">
                      <a16:colId xmlns:a16="http://schemas.microsoft.com/office/drawing/2014/main" val="20003"/>
                    </a:ext>
                  </a:extLst>
                </a:gridCol>
              </a:tblGrid>
              <a:tr h="381000">
                <a:tc>
                  <a:txBody>
                    <a:bodyPr/>
                    <a:lstStyle/>
                    <a:p>
                      <a:pPr marL="0" lvl="0" indent="0" algn="ctr" rtl="0">
                        <a:spcBef>
                          <a:spcPts val="0"/>
                        </a:spcBef>
                        <a:spcAft>
                          <a:spcPts val="0"/>
                        </a:spcAft>
                        <a:buNone/>
                      </a:pPr>
                      <a:r>
                        <a:rPr lang="en" b="1">
                          <a:solidFill>
                            <a:schemeClr val="dk1"/>
                          </a:solidFill>
                          <a:latin typeface="Inria Sans"/>
                          <a:ea typeface="Inria Sans"/>
                          <a:cs typeface="Inria Sans"/>
                          <a:sym typeface="Inria Sans"/>
                        </a:rPr>
                        <a:t>Original Activity</a:t>
                      </a:r>
                      <a:endParaRPr b="1">
                        <a:solidFill>
                          <a:schemeClr val="dk1"/>
                        </a:solidFill>
                        <a:latin typeface="Inria Sans"/>
                        <a:ea typeface="Inria Sans"/>
                        <a:cs typeface="Inria Sans"/>
                        <a:sym typeface="Inria Sans"/>
                      </a:endParaRPr>
                    </a:p>
                  </a:txBody>
                  <a:tcPr marL="91425" marR="91425" marT="91425" marB="91425"/>
                </a:tc>
                <a:tc>
                  <a:txBody>
                    <a:bodyPr/>
                    <a:lstStyle/>
                    <a:p>
                      <a:pPr marL="0" lvl="0" indent="0" algn="ctr" rtl="0">
                        <a:spcBef>
                          <a:spcPts val="0"/>
                        </a:spcBef>
                        <a:spcAft>
                          <a:spcPts val="0"/>
                        </a:spcAft>
                        <a:buNone/>
                      </a:pPr>
                      <a:r>
                        <a:rPr lang="en" b="1">
                          <a:solidFill>
                            <a:schemeClr val="dk1"/>
                          </a:solidFill>
                          <a:latin typeface="Inria Sans"/>
                          <a:ea typeface="Inria Sans"/>
                          <a:cs typeface="Inria Sans"/>
                          <a:sym typeface="Inria Sans"/>
                        </a:rPr>
                        <a:t>Level 1</a:t>
                      </a:r>
                      <a:endParaRPr b="1">
                        <a:solidFill>
                          <a:schemeClr val="dk1"/>
                        </a:solidFill>
                        <a:latin typeface="Inria Sans"/>
                        <a:ea typeface="Inria Sans"/>
                        <a:cs typeface="Inria Sans"/>
                        <a:sym typeface="Inria Sans"/>
                      </a:endParaRPr>
                    </a:p>
                  </a:txBody>
                  <a:tcPr marL="91425" marR="91425" marT="91425" marB="91425"/>
                </a:tc>
                <a:tc>
                  <a:txBody>
                    <a:bodyPr/>
                    <a:lstStyle/>
                    <a:p>
                      <a:pPr marL="0" lvl="0" indent="0" algn="ctr" rtl="0">
                        <a:spcBef>
                          <a:spcPts val="0"/>
                        </a:spcBef>
                        <a:spcAft>
                          <a:spcPts val="0"/>
                        </a:spcAft>
                        <a:buNone/>
                      </a:pPr>
                      <a:r>
                        <a:rPr lang="en" b="1">
                          <a:solidFill>
                            <a:schemeClr val="dk1"/>
                          </a:solidFill>
                          <a:latin typeface="Inria Sans"/>
                          <a:ea typeface="Inria Sans"/>
                          <a:cs typeface="Inria Sans"/>
                          <a:sym typeface="Inria Sans"/>
                        </a:rPr>
                        <a:t>Level 2</a:t>
                      </a:r>
                      <a:endParaRPr b="1">
                        <a:solidFill>
                          <a:schemeClr val="dk1"/>
                        </a:solidFill>
                        <a:latin typeface="Inria Sans"/>
                        <a:ea typeface="Inria Sans"/>
                        <a:cs typeface="Inria Sans"/>
                        <a:sym typeface="Inria Sans"/>
                      </a:endParaRPr>
                    </a:p>
                  </a:txBody>
                  <a:tcPr marL="91425" marR="91425" marT="91425" marB="91425"/>
                </a:tc>
                <a:tc>
                  <a:txBody>
                    <a:bodyPr/>
                    <a:lstStyle/>
                    <a:p>
                      <a:pPr marL="0" lvl="0" indent="0" algn="ctr" rtl="0">
                        <a:spcBef>
                          <a:spcPts val="0"/>
                        </a:spcBef>
                        <a:spcAft>
                          <a:spcPts val="0"/>
                        </a:spcAft>
                        <a:buNone/>
                      </a:pPr>
                      <a:r>
                        <a:rPr lang="en" b="1">
                          <a:solidFill>
                            <a:schemeClr val="dk1"/>
                          </a:solidFill>
                          <a:latin typeface="Inria Sans"/>
                          <a:ea typeface="Inria Sans"/>
                          <a:cs typeface="Inria Sans"/>
                          <a:sym typeface="Inria Sans"/>
                        </a:rPr>
                        <a:t>Level 3</a:t>
                      </a:r>
                      <a:endParaRPr b="1">
                        <a:solidFill>
                          <a:schemeClr val="dk1"/>
                        </a:solidFill>
                        <a:latin typeface="Inria Sans"/>
                        <a:ea typeface="Inria Sans"/>
                        <a:cs typeface="Inria Sans"/>
                        <a:sym typeface="Inria Sans"/>
                      </a:endParaRPr>
                    </a:p>
                  </a:txBody>
                  <a:tcPr marL="91425" marR="91425" marT="91425" marB="91425"/>
                </a:tc>
                <a:extLst>
                  <a:ext uri="{0D108BD9-81ED-4DB2-BD59-A6C34878D82A}">
                    <a16:rowId xmlns:a16="http://schemas.microsoft.com/office/drawing/2014/main" val="10000"/>
                  </a:ext>
                </a:extLst>
              </a:tr>
              <a:tr h="381000">
                <a:tc>
                  <a:txBody>
                    <a:bodyPr/>
                    <a:lstStyle/>
                    <a:p>
                      <a:pPr marL="0" lvl="0" indent="0" algn="l" rtl="0">
                        <a:spcBef>
                          <a:spcPts val="0"/>
                        </a:spcBef>
                        <a:spcAft>
                          <a:spcPts val="0"/>
                        </a:spcAft>
                        <a:buNone/>
                      </a:pPr>
                      <a:r>
                        <a:rPr lang="en" sz="1300" dirty="0">
                          <a:solidFill>
                            <a:schemeClr val="dk1"/>
                          </a:solidFill>
                          <a:latin typeface="Inria Sans"/>
                          <a:ea typeface="Inria Sans"/>
                          <a:cs typeface="Inria Sans"/>
                          <a:sym typeface="Inria Sans"/>
                        </a:rPr>
                        <a:t>Students are working to understand reaction rates in chemistry using a generic chemical equation and scenario.</a:t>
                      </a:r>
                      <a:endParaRPr sz="1300" dirty="0">
                        <a:solidFill>
                          <a:schemeClr val="dk1"/>
                        </a:solidFill>
                        <a:latin typeface="Inria Sans"/>
                        <a:ea typeface="Inria Sans"/>
                        <a:cs typeface="Inria Sans"/>
                        <a:sym typeface="Inria Sans"/>
                      </a:endParaRPr>
                    </a:p>
                  </a:txBody>
                  <a:tcPr marL="91425" marR="91425" marT="91425" marB="91425"/>
                </a:tc>
                <a:tc>
                  <a:txBody>
                    <a:bodyPr/>
                    <a:lstStyle/>
                    <a:p>
                      <a:pPr marL="0" lvl="0" indent="0" algn="l" rtl="0">
                        <a:spcBef>
                          <a:spcPts val="0"/>
                        </a:spcBef>
                        <a:spcAft>
                          <a:spcPts val="0"/>
                        </a:spcAft>
                        <a:buNone/>
                      </a:pPr>
                      <a:r>
                        <a:rPr lang="en" sz="1300">
                          <a:solidFill>
                            <a:schemeClr val="dk1"/>
                          </a:solidFill>
                          <a:latin typeface="Inria Sans"/>
                          <a:ea typeface="Inria Sans"/>
                          <a:cs typeface="Inria Sans"/>
                          <a:sym typeface="Inria Sans"/>
                        </a:rPr>
                        <a:t>Instead of using a generic equation, instructors have re-centered the problem around the chemical equation for smog</a:t>
                      </a:r>
                      <a:endParaRPr sz="1300">
                        <a:solidFill>
                          <a:schemeClr val="dk1"/>
                        </a:solidFill>
                        <a:latin typeface="Inria Sans"/>
                        <a:ea typeface="Inria Sans"/>
                        <a:cs typeface="Inria Sans"/>
                        <a:sym typeface="Inria Sans"/>
                      </a:endParaRPr>
                    </a:p>
                  </a:txBody>
                  <a:tcPr marL="91425" marR="91425" marT="91425" marB="91425"/>
                </a:tc>
                <a:tc>
                  <a:txBody>
                    <a:bodyPr/>
                    <a:lstStyle/>
                    <a:p>
                      <a:pPr marL="0" lvl="0" indent="0" algn="l" rtl="0">
                        <a:spcBef>
                          <a:spcPts val="0"/>
                        </a:spcBef>
                        <a:spcAft>
                          <a:spcPts val="0"/>
                        </a:spcAft>
                        <a:buNone/>
                      </a:pPr>
                      <a:r>
                        <a:rPr lang="en" sz="1300">
                          <a:solidFill>
                            <a:schemeClr val="dk1"/>
                          </a:solidFill>
                          <a:latin typeface="Inria Sans"/>
                          <a:ea typeface="Inria Sans"/>
                          <a:cs typeface="Inria Sans"/>
                          <a:sym typeface="Inria Sans"/>
                        </a:rPr>
                        <a:t>Faculty add an additional question after student complete their calculations asking them to reflect on or expand on the social impact of their calculation</a:t>
                      </a:r>
                      <a:endParaRPr sz="1300">
                        <a:solidFill>
                          <a:schemeClr val="dk1"/>
                        </a:solidFill>
                        <a:latin typeface="Inria Sans"/>
                        <a:ea typeface="Inria Sans"/>
                        <a:cs typeface="Inria Sans"/>
                        <a:sym typeface="Inria Sans"/>
                      </a:endParaRPr>
                    </a:p>
                  </a:txBody>
                  <a:tcPr marL="91425" marR="91425" marT="91425" marB="91425"/>
                </a:tc>
                <a:tc>
                  <a:txBody>
                    <a:bodyPr/>
                    <a:lstStyle/>
                    <a:p>
                      <a:pPr marL="0" lvl="0" indent="0" algn="l" rtl="0">
                        <a:spcBef>
                          <a:spcPts val="0"/>
                        </a:spcBef>
                        <a:spcAft>
                          <a:spcPts val="0"/>
                        </a:spcAft>
                        <a:buNone/>
                      </a:pPr>
                      <a:r>
                        <a:rPr lang="en" sz="1300" dirty="0">
                          <a:solidFill>
                            <a:schemeClr val="dk1"/>
                          </a:solidFill>
                          <a:latin typeface="Inria Sans"/>
                          <a:ea typeface="Inria Sans"/>
                          <a:cs typeface="Inria Sans"/>
                          <a:sym typeface="Inria Sans"/>
                        </a:rPr>
                        <a:t>Students engage in hands-on data collection around smog in local communities and analyze in conjunction with calculations</a:t>
                      </a:r>
                      <a:endParaRPr sz="1300" dirty="0">
                        <a:solidFill>
                          <a:schemeClr val="dk1"/>
                        </a:solidFill>
                        <a:latin typeface="Inria Sans"/>
                        <a:ea typeface="Inria Sans"/>
                        <a:cs typeface="Inria Sans"/>
                        <a:sym typeface="Inria Sans"/>
                      </a:endParaRPr>
                    </a:p>
                  </a:txBody>
                  <a:tcPr marL="91425" marR="91425" marT="91425" marB="91425"/>
                </a:tc>
                <a:extLst>
                  <a:ext uri="{0D108BD9-81ED-4DB2-BD59-A6C34878D82A}">
                    <a16:rowId xmlns:a16="http://schemas.microsoft.com/office/drawing/2014/main" val="10001"/>
                  </a:ext>
                </a:extLst>
              </a:tr>
            </a:tbl>
          </a:graphicData>
        </a:graphic>
      </p:graphicFrame>
      <p:sp>
        <p:nvSpPr>
          <p:cNvPr id="618" name="Google Shape;618;p84"/>
          <p:cNvSpPr/>
          <p:nvPr/>
        </p:nvSpPr>
        <p:spPr>
          <a:xfrm>
            <a:off x="4053950" y="1436225"/>
            <a:ext cx="1514100" cy="1683900"/>
          </a:xfrm>
          <a:prstGeom prst="rect">
            <a:avLst/>
          </a:prstGeom>
          <a:solidFill>
            <a:schemeClr val="lt2"/>
          </a:solidFill>
          <a:ln w="9525" cap="flat" cmpd="sng">
            <a:solidFill>
              <a:schemeClr val="lt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619" name="Google Shape;619;p84"/>
          <p:cNvSpPr/>
          <p:nvPr/>
        </p:nvSpPr>
        <p:spPr>
          <a:xfrm>
            <a:off x="5777000" y="1436225"/>
            <a:ext cx="1514100" cy="1811100"/>
          </a:xfrm>
          <a:prstGeom prst="rect">
            <a:avLst/>
          </a:prstGeom>
          <a:solidFill>
            <a:schemeClr val="lt2"/>
          </a:solidFill>
          <a:ln w="9525" cap="flat" cmpd="sng">
            <a:solidFill>
              <a:schemeClr val="lt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620" name="Google Shape;620;p84"/>
          <p:cNvSpPr/>
          <p:nvPr/>
        </p:nvSpPr>
        <p:spPr>
          <a:xfrm>
            <a:off x="7471725" y="1436225"/>
            <a:ext cx="1514100" cy="1811100"/>
          </a:xfrm>
          <a:prstGeom prst="rect">
            <a:avLst/>
          </a:prstGeom>
          <a:solidFill>
            <a:schemeClr val="lt2"/>
          </a:solidFill>
          <a:ln w="9525" cap="flat" cmpd="sng">
            <a:solidFill>
              <a:schemeClr val="lt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nodeType="clickEffect">
                                  <p:stCondLst>
                                    <p:cond delay="0"/>
                                  </p:stCondLst>
                                  <p:childTnLst>
                                    <p:set>
                                      <p:cBhvr>
                                        <p:cTn id="6" dur="1" fill="hold">
                                          <p:stCondLst>
                                            <p:cond delay="1000"/>
                                          </p:stCondLst>
                                        </p:cTn>
                                        <p:tgtEl>
                                          <p:spTgt spid="618"/>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nodeType="clickEffect">
                                  <p:stCondLst>
                                    <p:cond delay="0"/>
                                  </p:stCondLst>
                                  <p:childTnLst>
                                    <p:set>
                                      <p:cBhvr>
                                        <p:cTn id="10" dur="1" fill="hold">
                                          <p:stCondLst>
                                            <p:cond delay="1000"/>
                                          </p:stCondLst>
                                        </p:cTn>
                                        <p:tgtEl>
                                          <p:spTgt spid="619"/>
                                        </p:tgtEl>
                                        <p:attrNameLst>
                                          <p:attrName>style.visibility</p:attrName>
                                        </p:attrNameLst>
                                      </p:cBhvr>
                                      <p:to>
                                        <p:strVal val="hidden"/>
                                      </p:to>
                                    </p:set>
                                  </p:childTnLst>
                                </p:cTn>
                              </p:par>
                            </p:childTnLst>
                          </p:cTn>
                        </p:par>
                      </p:childTnLst>
                    </p:cTn>
                  </p:par>
                  <p:par>
                    <p:cTn id="11" fill="hold">
                      <p:stCondLst>
                        <p:cond delay="indefinite"/>
                      </p:stCondLst>
                      <p:childTnLst>
                        <p:par>
                          <p:cTn id="12" fill="hold">
                            <p:stCondLst>
                              <p:cond delay="0"/>
                            </p:stCondLst>
                            <p:childTnLst>
                              <p:par>
                                <p:cTn id="13" presetID="1" presetClass="exit" presetSubtype="0" fill="hold" nodeType="clickEffect">
                                  <p:stCondLst>
                                    <p:cond delay="0"/>
                                  </p:stCondLst>
                                  <p:childTnLst>
                                    <p:set>
                                      <p:cBhvr>
                                        <p:cTn id="14" dur="1" fill="hold">
                                          <p:stCondLst>
                                            <p:cond delay="1000"/>
                                          </p:stCondLst>
                                        </p:cTn>
                                        <p:tgtEl>
                                          <p:spTgt spid="620"/>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Shape 624"/>
        <p:cNvGrpSpPr/>
        <p:nvPr/>
      </p:nvGrpSpPr>
      <p:grpSpPr>
        <a:xfrm>
          <a:off x="0" y="0"/>
          <a:ext cx="0" cy="0"/>
          <a:chOff x="0" y="0"/>
          <a:chExt cx="0" cy="0"/>
        </a:xfrm>
      </p:grpSpPr>
      <p:sp>
        <p:nvSpPr>
          <p:cNvPr id="625" name="Google Shape;625;p85"/>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Transitioning through Sustainability in Classroom Activities</a:t>
            </a:r>
            <a:endParaRPr/>
          </a:p>
        </p:txBody>
      </p:sp>
      <p:sp>
        <p:nvSpPr>
          <p:cNvPr id="626" name="Google Shape;626;p85"/>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22</a:t>
            </a:fld>
            <a:endParaRPr/>
          </a:p>
        </p:txBody>
      </p:sp>
      <p:graphicFrame>
        <p:nvGraphicFramePr>
          <p:cNvPr id="627" name="Google Shape;627;p85"/>
          <p:cNvGraphicFramePr/>
          <p:nvPr/>
        </p:nvGraphicFramePr>
        <p:xfrm>
          <a:off x="2335975" y="966950"/>
          <a:ext cx="6808025" cy="4129950"/>
        </p:xfrm>
        <a:graphic>
          <a:graphicData uri="http://schemas.openxmlformats.org/drawingml/2006/table">
            <a:tbl>
              <a:tblPr>
                <a:noFill/>
                <a:tableStyleId>{4A2B2A33-583F-4A8C-AD37-2EEC82F9E07C}</a:tableStyleId>
              </a:tblPr>
              <a:tblGrid>
                <a:gridCol w="1677500">
                  <a:extLst>
                    <a:ext uri="{9D8B030D-6E8A-4147-A177-3AD203B41FA5}">
                      <a16:colId xmlns:a16="http://schemas.microsoft.com/office/drawing/2014/main" val="20000"/>
                    </a:ext>
                  </a:extLst>
                </a:gridCol>
                <a:gridCol w="1710175">
                  <a:extLst>
                    <a:ext uri="{9D8B030D-6E8A-4147-A177-3AD203B41FA5}">
                      <a16:colId xmlns:a16="http://schemas.microsoft.com/office/drawing/2014/main" val="20001"/>
                    </a:ext>
                  </a:extLst>
                </a:gridCol>
                <a:gridCol w="1710175">
                  <a:extLst>
                    <a:ext uri="{9D8B030D-6E8A-4147-A177-3AD203B41FA5}">
                      <a16:colId xmlns:a16="http://schemas.microsoft.com/office/drawing/2014/main" val="20002"/>
                    </a:ext>
                  </a:extLst>
                </a:gridCol>
                <a:gridCol w="1710175">
                  <a:extLst>
                    <a:ext uri="{9D8B030D-6E8A-4147-A177-3AD203B41FA5}">
                      <a16:colId xmlns:a16="http://schemas.microsoft.com/office/drawing/2014/main" val="20003"/>
                    </a:ext>
                  </a:extLst>
                </a:gridCol>
              </a:tblGrid>
              <a:tr h="381000">
                <a:tc>
                  <a:txBody>
                    <a:bodyPr/>
                    <a:lstStyle/>
                    <a:p>
                      <a:pPr marL="0" lvl="0" indent="0" algn="ctr" rtl="0">
                        <a:spcBef>
                          <a:spcPts val="0"/>
                        </a:spcBef>
                        <a:spcAft>
                          <a:spcPts val="0"/>
                        </a:spcAft>
                        <a:buNone/>
                      </a:pPr>
                      <a:r>
                        <a:rPr lang="en" b="1">
                          <a:solidFill>
                            <a:schemeClr val="dk1"/>
                          </a:solidFill>
                          <a:latin typeface="Inria Sans"/>
                          <a:ea typeface="Inria Sans"/>
                          <a:cs typeface="Inria Sans"/>
                          <a:sym typeface="Inria Sans"/>
                        </a:rPr>
                        <a:t>Original Activity</a:t>
                      </a:r>
                      <a:endParaRPr b="1">
                        <a:solidFill>
                          <a:schemeClr val="dk1"/>
                        </a:solidFill>
                        <a:latin typeface="Inria Sans"/>
                        <a:ea typeface="Inria Sans"/>
                        <a:cs typeface="Inria Sans"/>
                        <a:sym typeface="Inria Sans"/>
                      </a:endParaRPr>
                    </a:p>
                  </a:txBody>
                  <a:tcPr marL="91425" marR="91425" marT="91425" marB="91425"/>
                </a:tc>
                <a:tc>
                  <a:txBody>
                    <a:bodyPr/>
                    <a:lstStyle/>
                    <a:p>
                      <a:pPr marL="0" lvl="0" indent="0" algn="ctr" rtl="0">
                        <a:spcBef>
                          <a:spcPts val="0"/>
                        </a:spcBef>
                        <a:spcAft>
                          <a:spcPts val="0"/>
                        </a:spcAft>
                        <a:buNone/>
                      </a:pPr>
                      <a:r>
                        <a:rPr lang="en" b="1">
                          <a:solidFill>
                            <a:schemeClr val="dk1"/>
                          </a:solidFill>
                          <a:latin typeface="Inria Sans"/>
                          <a:ea typeface="Inria Sans"/>
                          <a:cs typeface="Inria Sans"/>
                          <a:sym typeface="Inria Sans"/>
                        </a:rPr>
                        <a:t>Level 1</a:t>
                      </a:r>
                      <a:endParaRPr b="1">
                        <a:solidFill>
                          <a:schemeClr val="dk1"/>
                        </a:solidFill>
                        <a:latin typeface="Inria Sans"/>
                        <a:ea typeface="Inria Sans"/>
                        <a:cs typeface="Inria Sans"/>
                        <a:sym typeface="Inria Sans"/>
                      </a:endParaRPr>
                    </a:p>
                  </a:txBody>
                  <a:tcPr marL="91425" marR="91425" marT="91425" marB="91425"/>
                </a:tc>
                <a:tc>
                  <a:txBody>
                    <a:bodyPr/>
                    <a:lstStyle/>
                    <a:p>
                      <a:pPr marL="0" lvl="0" indent="0" algn="ctr" rtl="0">
                        <a:spcBef>
                          <a:spcPts val="0"/>
                        </a:spcBef>
                        <a:spcAft>
                          <a:spcPts val="0"/>
                        </a:spcAft>
                        <a:buNone/>
                      </a:pPr>
                      <a:r>
                        <a:rPr lang="en" b="1">
                          <a:solidFill>
                            <a:schemeClr val="dk1"/>
                          </a:solidFill>
                          <a:latin typeface="Inria Sans"/>
                          <a:ea typeface="Inria Sans"/>
                          <a:cs typeface="Inria Sans"/>
                          <a:sym typeface="Inria Sans"/>
                        </a:rPr>
                        <a:t>Level 2</a:t>
                      </a:r>
                      <a:endParaRPr b="1">
                        <a:solidFill>
                          <a:schemeClr val="dk1"/>
                        </a:solidFill>
                        <a:latin typeface="Inria Sans"/>
                        <a:ea typeface="Inria Sans"/>
                        <a:cs typeface="Inria Sans"/>
                        <a:sym typeface="Inria Sans"/>
                      </a:endParaRPr>
                    </a:p>
                  </a:txBody>
                  <a:tcPr marL="91425" marR="91425" marT="91425" marB="91425"/>
                </a:tc>
                <a:tc>
                  <a:txBody>
                    <a:bodyPr/>
                    <a:lstStyle/>
                    <a:p>
                      <a:pPr marL="0" lvl="0" indent="0" algn="ctr" rtl="0">
                        <a:spcBef>
                          <a:spcPts val="0"/>
                        </a:spcBef>
                        <a:spcAft>
                          <a:spcPts val="0"/>
                        </a:spcAft>
                        <a:buNone/>
                      </a:pPr>
                      <a:r>
                        <a:rPr lang="en" b="1">
                          <a:solidFill>
                            <a:schemeClr val="dk1"/>
                          </a:solidFill>
                          <a:latin typeface="Inria Sans"/>
                          <a:ea typeface="Inria Sans"/>
                          <a:cs typeface="Inria Sans"/>
                          <a:sym typeface="Inria Sans"/>
                        </a:rPr>
                        <a:t>Level 3</a:t>
                      </a:r>
                      <a:endParaRPr b="1">
                        <a:solidFill>
                          <a:schemeClr val="dk1"/>
                        </a:solidFill>
                        <a:latin typeface="Inria Sans"/>
                        <a:ea typeface="Inria Sans"/>
                        <a:cs typeface="Inria Sans"/>
                        <a:sym typeface="Inria Sans"/>
                      </a:endParaRPr>
                    </a:p>
                  </a:txBody>
                  <a:tcPr marL="91425" marR="91425" marT="91425" marB="91425"/>
                </a:tc>
                <a:extLst>
                  <a:ext uri="{0D108BD9-81ED-4DB2-BD59-A6C34878D82A}">
                    <a16:rowId xmlns:a16="http://schemas.microsoft.com/office/drawing/2014/main" val="10000"/>
                  </a:ext>
                </a:extLst>
              </a:tr>
              <a:tr h="381000">
                <a:tc>
                  <a:txBody>
                    <a:bodyPr/>
                    <a:lstStyle/>
                    <a:p>
                      <a:pPr marL="0" lvl="0" indent="0" algn="l" rtl="0">
                        <a:spcBef>
                          <a:spcPts val="0"/>
                        </a:spcBef>
                        <a:spcAft>
                          <a:spcPts val="0"/>
                        </a:spcAft>
                        <a:buNone/>
                      </a:pPr>
                      <a:r>
                        <a:rPr lang="en" sz="1300">
                          <a:solidFill>
                            <a:schemeClr val="dk1"/>
                          </a:solidFill>
                          <a:latin typeface="Inria Sans"/>
                          <a:ea typeface="Inria Sans"/>
                          <a:cs typeface="Inria Sans"/>
                          <a:sym typeface="Inria Sans"/>
                        </a:rPr>
                        <a:t>Students are working to understand reaction rates in chemistry using a generic chemical equation and scenario.</a:t>
                      </a:r>
                      <a:endParaRPr sz="1300">
                        <a:solidFill>
                          <a:schemeClr val="dk1"/>
                        </a:solidFill>
                        <a:latin typeface="Inria Sans"/>
                        <a:ea typeface="Inria Sans"/>
                        <a:cs typeface="Inria Sans"/>
                        <a:sym typeface="Inria Sans"/>
                      </a:endParaRPr>
                    </a:p>
                  </a:txBody>
                  <a:tcPr marL="91425" marR="91425" marT="91425" marB="91425"/>
                </a:tc>
                <a:tc>
                  <a:txBody>
                    <a:bodyPr/>
                    <a:lstStyle/>
                    <a:p>
                      <a:pPr marL="0" lvl="0" indent="0" algn="l" rtl="0">
                        <a:spcBef>
                          <a:spcPts val="0"/>
                        </a:spcBef>
                        <a:spcAft>
                          <a:spcPts val="0"/>
                        </a:spcAft>
                        <a:buNone/>
                      </a:pPr>
                      <a:r>
                        <a:rPr lang="en" sz="1300">
                          <a:solidFill>
                            <a:schemeClr val="dk1"/>
                          </a:solidFill>
                          <a:latin typeface="Inria Sans"/>
                          <a:ea typeface="Inria Sans"/>
                          <a:cs typeface="Inria Sans"/>
                          <a:sym typeface="Inria Sans"/>
                        </a:rPr>
                        <a:t>Instead of using a generic equation, instructors have re-centered the problem around the chemical equation for smog</a:t>
                      </a:r>
                      <a:endParaRPr sz="1300">
                        <a:solidFill>
                          <a:schemeClr val="dk1"/>
                        </a:solidFill>
                        <a:latin typeface="Inria Sans"/>
                        <a:ea typeface="Inria Sans"/>
                        <a:cs typeface="Inria Sans"/>
                        <a:sym typeface="Inria Sans"/>
                      </a:endParaRPr>
                    </a:p>
                  </a:txBody>
                  <a:tcPr marL="91425" marR="91425" marT="91425" marB="91425"/>
                </a:tc>
                <a:tc>
                  <a:txBody>
                    <a:bodyPr/>
                    <a:lstStyle/>
                    <a:p>
                      <a:pPr marL="0" lvl="0" indent="0" algn="l" rtl="0">
                        <a:spcBef>
                          <a:spcPts val="0"/>
                        </a:spcBef>
                        <a:spcAft>
                          <a:spcPts val="0"/>
                        </a:spcAft>
                        <a:buNone/>
                      </a:pPr>
                      <a:r>
                        <a:rPr lang="en" sz="1300">
                          <a:solidFill>
                            <a:schemeClr val="dk1"/>
                          </a:solidFill>
                          <a:latin typeface="Inria Sans"/>
                          <a:ea typeface="Inria Sans"/>
                          <a:cs typeface="Inria Sans"/>
                          <a:sym typeface="Inria Sans"/>
                        </a:rPr>
                        <a:t>Faculty add an additional question after student complete their calculations asking them to reflect on or expand on the social impact of their calculation</a:t>
                      </a:r>
                      <a:endParaRPr sz="1300">
                        <a:solidFill>
                          <a:schemeClr val="dk1"/>
                        </a:solidFill>
                        <a:latin typeface="Inria Sans"/>
                        <a:ea typeface="Inria Sans"/>
                        <a:cs typeface="Inria Sans"/>
                        <a:sym typeface="Inria Sans"/>
                      </a:endParaRPr>
                    </a:p>
                  </a:txBody>
                  <a:tcPr marL="91425" marR="91425" marT="91425" marB="91425"/>
                </a:tc>
                <a:tc>
                  <a:txBody>
                    <a:bodyPr/>
                    <a:lstStyle/>
                    <a:p>
                      <a:pPr marL="0" lvl="0" indent="0" algn="l" rtl="0">
                        <a:spcBef>
                          <a:spcPts val="0"/>
                        </a:spcBef>
                        <a:spcAft>
                          <a:spcPts val="0"/>
                        </a:spcAft>
                        <a:buNone/>
                      </a:pPr>
                      <a:r>
                        <a:rPr lang="en" sz="1300">
                          <a:solidFill>
                            <a:schemeClr val="dk1"/>
                          </a:solidFill>
                          <a:latin typeface="Inria Sans"/>
                          <a:ea typeface="Inria Sans"/>
                          <a:cs typeface="Inria Sans"/>
                          <a:sym typeface="Inria Sans"/>
                        </a:rPr>
                        <a:t>Students engage in hands-on data collection around smog in local communities and analyze in conjunction with calculations</a:t>
                      </a:r>
                      <a:endParaRPr sz="1300">
                        <a:solidFill>
                          <a:schemeClr val="dk1"/>
                        </a:solidFill>
                        <a:latin typeface="Inria Sans"/>
                        <a:ea typeface="Inria Sans"/>
                        <a:cs typeface="Inria Sans"/>
                        <a:sym typeface="Inria Sans"/>
                      </a:endParaRPr>
                    </a:p>
                  </a:txBody>
                  <a:tcPr marL="91425" marR="91425" marT="91425" marB="91425"/>
                </a:tc>
                <a:extLst>
                  <a:ext uri="{0D108BD9-81ED-4DB2-BD59-A6C34878D82A}">
                    <a16:rowId xmlns:a16="http://schemas.microsoft.com/office/drawing/2014/main" val="10001"/>
                  </a:ext>
                </a:extLst>
              </a:tr>
              <a:tr h="381000">
                <a:tc>
                  <a:txBody>
                    <a:bodyPr/>
                    <a:lstStyle/>
                    <a:p>
                      <a:pPr marL="0" lvl="0" indent="0" algn="l" rtl="0">
                        <a:spcBef>
                          <a:spcPts val="0"/>
                        </a:spcBef>
                        <a:spcAft>
                          <a:spcPts val="0"/>
                        </a:spcAft>
                        <a:buNone/>
                      </a:pPr>
                      <a:r>
                        <a:rPr lang="en" sz="1300">
                          <a:solidFill>
                            <a:schemeClr val="dk1"/>
                          </a:solidFill>
                          <a:latin typeface="Inria Sans"/>
                          <a:ea typeface="Inria Sans"/>
                          <a:cs typeface="Inria Sans"/>
                          <a:sym typeface="Inria Sans"/>
                        </a:rPr>
                        <a:t>Students write a one-page reaction piece to a content area reading.</a:t>
                      </a:r>
                      <a:endParaRPr sz="1300">
                        <a:solidFill>
                          <a:schemeClr val="dk1"/>
                        </a:solidFill>
                        <a:latin typeface="Inria Sans"/>
                        <a:ea typeface="Inria Sans"/>
                        <a:cs typeface="Inria Sans"/>
                        <a:sym typeface="Inria Sans"/>
                      </a:endParaRPr>
                    </a:p>
                  </a:txBody>
                  <a:tcPr marL="91425" marR="91425" marT="91425" marB="91425"/>
                </a:tc>
                <a:tc>
                  <a:txBody>
                    <a:bodyPr/>
                    <a:lstStyle/>
                    <a:p>
                      <a:pPr marL="0" lvl="0" indent="0" algn="l" rtl="0">
                        <a:spcBef>
                          <a:spcPts val="0"/>
                        </a:spcBef>
                        <a:spcAft>
                          <a:spcPts val="0"/>
                        </a:spcAft>
                        <a:buNone/>
                      </a:pPr>
                      <a:r>
                        <a:rPr lang="en" sz="1300">
                          <a:solidFill>
                            <a:schemeClr val="dk1"/>
                          </a:solidFill>
                          <a:latin typeface="Inria Sans"/>
                          <a:ea typeface="Inria Sans"/>
                          <a:cs typeface="Inria Sans"/>
                          <a:sym typeface="Inria Sans"/>
                        </a:rPr>
                        <a:t>Students write a one-page reaction piece to an environmentally focused content area reading.</a:t>
                      </a:r>
                      <a:endParaRPr sz="1300">
                        <a:solidFill>
                          <a:schemeClr val="dk1"/>
                        </a:solidFill>
                        <a:latin typeface="Inria Sans"/>
                        <a:ea typeface="Inria Sans"/>
                        <a:cs typeface="Inria Sans"/>
                        <a:sym typeface="Inria Sans"/>
                      </a:endParaRPr>
                    </a:p>
                  </a:txBody>
                  <a:tcPr marL="91425" marR="91425" marT="91425" marB="91425"/>
                </a:tc>
                <a:tc>
                  <a:txBody>
                    <a:bodyPr/>
                    <a:lstStyle/>
                    <a:p>
                      <a:pPr marL="0" lvl="0" indent="0" algn="l" rtl="0">
                        <a:spcBef>
                          <a:spcPts val="0"/>
                        </a:spcBef>
                        <a:spcAft>
                          <a:spcPts val="0"/>
                        </a:spcAft>
                        <a:buNone/>
                      </a:pPr>
                      <a:r>
                        <a:rPr lang="en" sz="1300">
                          <a:solidFill>
                            <a:schemeClr val="dk1"/>
                          </a:solidFill>
                          <a:latin typeface="Inria Sans"/>
                          <a:ea typeface="Inria Sans"/>
                          <a:cs typeface="Inria Sans"/>
                          <a:sym typeface="Inria Sans"/>
                        </a:rPr>
                        <a:t>Students are asked to write a one-page reaction/reflection piece on how their behaviors will change, if at all, based on what they read</a:t>
                      </a:r>
                      <a:endParaRPr sz="1300">
                        <a:solidFill>
                          <a:schemeClr val="dk1"/>
                        </a:solidFill>
                        <a:latin typeface="Inria Sans"/>
                        <a:ea typeface="Inria Sans"/>
                        <a:cs typeface="Inria Sans"/>
                        <a:sym typeface="Inria Sans"/>
                      </a:endParaRPr>
                    </a:p>
                  </a:txBody>
                  <a:tcPr marL="91425" marR="91425" marT="91425" marB="91425"/>
                </a:tc>
                <a:tc>
                  <a:txBody>
                    <a:bodyPr/>
                    <a:lstStyle/>
                    <a:p>
                      <a:pPr marL="0" lvl="0" indent="0" algn="l" rtl="0">
                        <a:spcBef>
                          <a:spcPts val="0"/>
                        </a:spcBef>
                        <a:spcAft>
                          <a:spcPts val="0"/>
                        </a:spcAft>
                        <a:buNone/>
                      </a:pPr>
                      <a:r>
                        <a:rPr lang="en" sz="1300">
                          <a:solidFill>
                            <a:schemeClr val="dk1"/>
                          </a:solidFill>
                          <a:latin typeface="Inria Sans"/>
                          <a:ea typeface="Inria Sans"/>
                          <a:cs typeface="Inria Sans"/>
                          <a:sym typeface="Inria Sans"/>
                        </a:rPr>
                        <a:t>Students are asked to temporarily change their behavior(s) based on what they read and respond to how it affected them</a:t>
                      </a:r>
                      <a:endParaRPr sz="1300">
                        <a:solidFill>
                          <a:schemeClr val="dk1"/>
                        </a:solidFill>
                        <a:latin typeface="Inria Sans"/>
                        <a:ea typeface="Inria Sans"/>
                        <a:cs typeface="Inria Sans"/>
                        <a:sym typeface="Inria Sans"/>
                      </a:endParaRPr>
                    </a:p>
                  </a:txBody>
                  <a:tcPr marL="91425" marR="91425" marT="91425" marB="91425"/>
                </a:tc>
                <a:extLst>
                  <a:ext uri="{0D108BD9-81ED-4DB2-BD59-A6C34878D82A}">
                    <a16:rowId xmlns:a16="http://schemas.microsoft.com/office/drawing/2014/main" val="10002"/>
                  </a:ext>
                </a:extLst>
              </a:tr>
            </a:tbl>
          </a:graphicData>
        </a:graphic>
      </p:graphicFrame>
      <p:sp>
        <p:nvSpPr>
          <p:cNvPr id="628" name="Google Shape;628;p85"/>
          <p:cNvSpPr/>
          <p:nvPr/>
        </p:nvSpPr>
        <p:spPr>
          <a:xfrm>
            <a:off x="4105775" y="3420525"/>
            <a:ext cx="1572300" cy="1587600"/>
          </a:xfrm>
          <a:prstGeom prst="rect">
            <a:avLst/>
          </a:prstGeom>
          <a:solidFill>
            <a:schemeClr val="lt2"/>
          </a:solidFill>
          <a:ln w="9525" cap="flat" cmpd="sng">
            <a:solidFill>
              <a:schemeClr val="lt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629" name="Google Shape;629;p85"/>
          <p:cNvSpPr/>
          <p:nvPr/>
        </p:nvSpPr>
        <p:spPr>
          <a:xfrm>
            <a:off x="5769475" y="3376325"/>
            <a:ext cx="1514100" cy="1631700"/>
          </a:xfrm>
          <a:prstGeom prst="rect">
            <a:avLst/>
          </a:prstGeom>
          <a:solidFill>
            <a:schemeClr val="lt2"/>
          </a:solidFill>
          <a:ln w="9525" cap="flat" cmpd="sng">
            <a:solidFill>
              <a:schemeClr val="lt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630" name="Google Shape;630;p85"/>
          <p:cNvSpPr/>
          <p:nvPr/>
        </p:nvSpPr>
        <p:spPr>
          <a:xfrm>
            <a:off x="7494275" y="3376325"/>
            <a:ext cx="1572300" cy="1631700"/>
          </a:xfrm>
          <a:prstGeom prst="rect">
            <a:avLst/>
          </a:prstGeom>
          <a:solidFill>
            <a:schemeClr val="lt2"/>
          </a:solidFill>
          <a:ln w="9525" cap="flat" cmpd="sng">
            <a:solidFill>
              <a:schemeClr val="lt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nodeType="clickEffect">
                                  <p:stCondLst>
                                    <p:cond delay="0"/>
                                  </p:stCondLst>
                                  <p:childTnLst>
                                    <p:set>
                                      <p:cBhvr>
                                        <p:cTn id="6" dur="1" fill="hold">
                                          <p:stCondLst>
                                            <p:cond delay="1000"/>
                                          </p:stCondLst>
                                        </p:cTn>
                                        <p:tgtEl>
                                          <p:spTgt spid="628"/>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nodeType="clickEffect">
                                  <p:stCondLst>
                                    <p:cond delay="0"/>
                                  </p:stCondLst>
                                  <p:childTnLst>
                                    <p:set>
                                      <p:cBhvr>
                                        <p:cTn id="10" dur="1" fill="hold">
                                          <p:stCondLst>
                                            <p:cond delay="1000"/>
                                          </p:stCondLst>
                                        </p:cTn>
                                        <p:tgtEl>
                                          <p:spTgt spid="629"/>
                                        </p:tgtEl>
                                        <p:attrNameLst>
                                          <p:attrName>style.visibility</p:attrName>
                                        </p:attrNameLst>
                                      </p:cBhvr>
                                      <p:to>
                                        <p:strVal val="hidden"/>
                                      </p:to>
                                    </p:set>
                                  </p:childTnLst>
                                </p:cTn>
                              </p:par>
                            </p:childTnLst>
                          </p:cTn>
                        </p:par>
                      </p:childTnLst>
                    </p:cTn>
                  </p:par>
                  <p:par>
                    <p:cTn id="11" fill="hold">
                      <p:stCondLst>
                        <p:cond delay="indefinite"/>
                      </p:stCondLst>
                      <p:childTnLst>
                        <p:par>
                          <p:cTn id="12" fill="hold">
                            <p:stCondLst>
                              <p:cond delay="0"/>
                            </p:stCondLst>
                            <p:childTnLst>
                              <p:par>
                                <p:cTn id="13" presetID="1" presetClass="exit" presetSubtype="0" fill="hold" nodeType="clickEffect">
                                  <p:stCondLst>
                                    <p:cond delay="0"/>
                                  </p:stCondLst>
                                  <p:childTnLst>
                                    <p:set>
                                      <p:cBhvr>
                                        <p:cTn id="14" dur="1" fill="hold">
                                          <p:stCondLst>
                                            <p:cond delay="1000"/>
                                          </p:stCondLst>
                                        </p:cTn>
                                        <p:tgtEl>
                                          <p:spTgt spid="630"/>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Shape 634"/>
        <p:cNvGrpSpPr/>
        <p:nvPr/>
      </p:nvGrpSpPr>
      <p:grpSpPr>
        <a:xfrm>
          <a:off x="0" y="0"/>
          <a:ext cx="0" cy="0"/>
          <a:chOff x="0" y="0"/>
          <a:chExt cx="0" cy="0"/>
        </a:xfrm>
      </p:grpSpPr>
      <p:sp>
        <p:nvSpPr>
          <p:cNvPr id="635" name="Google Shape;635;p86"/>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What are our goals?</a:t>
            </a:r>
            <a:endParaRPr/>
          </a:p>
        </p:txBody>
      </p:sp>
      <p:sp>
        <p:nvSpPr>
          <p:cNvPr id="636" name="Google Shape;636;p86"/>
          <p:cNvSpPr txBox="1">
            <a:spLocks noGrp="1"/>
          </p:cNvSpPr>
          <p:nvPr>
            <p:ph type="body" idx="1"/>
          </p:nvPr>
        </p:nvSpPr>
        <p:spPr>
          <a:xfrm>
            <a:off x="2763000" y="1376700"/>
            <a:ext cx="5925300" cy="3311100"/>
          </a:xfrm>
          <a:prstGeom prst="rect">
            <a:avLst/>
          </a:prstGeom>
        </p:spPr>
        <p:txBody>
          <a:bodyPr spcFirstLastPara="1" wrap="square" lIns="0" tIns="0" rIns="0" bIns="0" anchor="t" anchorCtr="0">
            <a:noAutofit/>
          </a:bodyPr>
          <a:lstStyle/>
          <a:p>
            <a:pPr marL="0" lvl="0" indent="0" algn="ctr" rtl="0">
              <a:spcBef>
                <a:spcPts val="0"/>
              </a:spcBef>
              <a:spcAft>
                <a:spcPts val="0"/>
              </a:spcAft>
              <a:buNone/>
            </a:pPr>
            <a:r>
              <a:rPr lang="en"/>
              <a:t>How do we decide what to teach our students?</a:t>
            </a:r>
            <a:endParaRPr/>
          </a:p>
          <a:p>
            <a:pPr marL="0" lvl="0" indent="0" algn="ctr" rtl="0">
              <a:spcBef>
                <a:spcPts val="600"/>
              </a:spcBef>
              <a:spcAft>
                <a:spcPts val="0"/>
              </a:spcAft>
              <a:buNone/>
            </a:pPr>
            <a:endParaRPr/>
          </a:p>
          <a:p>
            <a:pPr marL="0" lvl="0" indent="0" algn="ctr" rtl="0">
              <a:spcBef>
                <a:spcPts val="600"/>
              </a:spcBef>
              <a:spcAft>
                <a:spcPts val="0"/>
              </a:spcAft>
              <a:buNone/>
            </a:pPr>
            <a:r>
              <a:rPr lang="en"/>
              <a:t>What are our goals for students?</a:t>
            </a:r>
            <a:endParaRPr/>
          </a:p>
          <a:p>
            <a:pPr marL="0" lvl="0" indent="0" algn="ctr" rtl="0">
              <a:spcBef>
                <a:spcPts val="600"/>
              </a:spcBef>
              <a:spcAft>
                <a:spcPts val="0"/>
              </a:spcAft>
              <a:buNone/>
            </a:pPr>
            <a:endParaRPr/>
          </a:p>
          <a:p>
            <a:pPr marL="0" lvl="0" indent="0" algn="ctr" rtl="0">
              <a:spcBef>
                <a:spcPts val="600"/>
              </a:spcBef>
              <a:spcAft>
                <a:spcPts val="0"/>
              </a:spcAft>
              <a:buNone/>
            </a:pPr>
            <a:r>
              <a:rPr lang="en"/>
              <a:t>How demanding and/or attainable are these goals?</a:t>
            </a:r>
            <a:endParaRPr/>
          </a:p>
          <a:p>
            <a:pPr marL="0" lvl="0" indent="0" algn="ctr" rtl="0">
              <a:spcBef>
                <a:spcPts val="600"/>
              </a:spcBef>
              <a:spcAft>
                <a:spcPts val="0"/>
              </a:spcAft>
              <a:buNone/>
            </a:pPr>
            <a:endParaRPr/>
          </a:p>
          <a:p>
            <a:pPr marL="0" lvl="0" indent="0" algn="ctr" rtl="0">
              <a:spcBef>
                <a:spcPts val="600"/>
              </a:spcBef>
              <a:spcAft>
                <a:spcPts val="600"/>
              </a:spcAft>
              <a:buNone/>
            </a:pPr>
            <a:r>
              <a:rPr lang="en"/>
              <a:t>How do we support students in achieving these goals?</a:t>
            </a:r>
            <a:endParaRPr/>
          </a:p>
        </p:txBody>
      </p:sp>
      <p:sp>
        <p:nvSpPr>
          <p:cNvPr id="637" name="Google Shape;637;p86"/>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23</a:t>
            </a:fld>
            <a:endParaRP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Shape 641"/>
        <p:cNvGrpSpPr/>
        <p:nvPr/>
      </p:nvGrpSpPr>
      <p:grpSpPr>
        <a:xfrm>
          <a:off x="0" y="0"/>
          <a:ext cx="0" cy="0"/>
          <a:chOff x="0" y="0"/>
          <a:chExt cx="0" cy="0"/>
        </a:xfrm>
      </p:grpSpPr>
      <p:sp>
        <p:nvSpPr>
          <p:cNvPr id="642" name="Google Shape;642;p87"/>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Sustainability Education - Reminder</a:t>
            </a:r>
            <a:endParaRPr/>
          </a:p>
        </p:txBody>
      </p:sp>
      <p:sp>
        <p:nvSpPr>
          <p:cNvPr id="643" name="Google Shape;643;p87"/>
          <p:cNvSpPr txBox="1">
            <a:spLocks noGrp="1"/>
          </p:cNvSpPr>
          <p:nvPr>
            <p:ph type="body" idx="1"/>
          </p:nvPr>
        </p:nvSpPr>
        <p:spPr>
          <a:xfrm>
            <a:off x="2763000" y="1376700"/>
            <a:ext cx="5925300" cy="3311100"/>
          </a:xfrm>
          <a:prstGeom prst="rect">
            <a:avLst/>
          </a:prstGeom>
        </p:spPr>
        <p:txBody>
          <a:bodyPr spcFirstLastPara="1" wrap="square" lIns="0" tIns="0" rIns="0" bIns="0" anchor="t" anchorCtr="0">
            <a:noAutofit/>
          </a:bodyPr>
          <a:lstStyle/>
          <a:p>
            <a:pPr marL="457200" lvl="0" indent="-355600" algn="l" rtl="0">
              <a:spcBef>
                <a:spcPts val="0"/>
              </a:spcBef>
              <a:spcAft>
                <a:spcPts val="0"/>
              </a:spcAft>
              <a:buSzPts val="2000"/>
              <a:buChar char="▫"/>
            </a:pPr>
            <a:r>
              <a:rPr lang="en"/>
              <a:t>Sustainability scholars would argue that the goal is transformative learning in all cases</a:t>
            </a:r>
            <a:endParaRPr/>
          </a:p>
          <a:p>
            <a:pPr marL="457200" lvl="0" indent="-355600" algn="l" rtl="0">
              <a:spcBef>
                <a:spcPts val="0"/>
              </a:spcBef>
              <a:spcAft>
                <a:spcPts val="0"/>
              </a:spcAft>
              <a:buSzPts val="2000"/>
              <a:buChar char="▫"/>
            </a:pPr>
            <a:r>
              <a:rPr lang="en"/>
              <a:t>Pragmatically there are different ways to approach sustainability, climate change and the environment in how you teach</a:t>
            </a:r>
            <a:endParaRPr/>
          </a:p>
        </p:txBody>
      </p:sp>
      <p:sp>
        <p:nvSpPr>
          <p:cNvPr id="644" name="Google Shape;644;p87"/>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24</a:t>
            </a:fld>
            <a:endParaRP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Shape 648"/>
        <p:cNvGrpSpPr/>
        <p:nvPr/>
      </p:nvGrpSpPr>
      <p:grpSpPr>
        <a:xfrm>
          <a:off x="0" y="0"/>
          <a:ext cx="0" cy="0"/>
          <a:chOff x="0" y="0"/>
          <a:chExt cx="0" cy="0"/>
        </a:xfrm>
      </p:grpSpPr>
      <p:sp>
        <p:nvSpPr>
          <p:cNvPr id="649" name="Google Shape;649;p88"/>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Great!</a:t>
            </a:r>
            <a:endParaRPr/>
          </a:p>
          <a:p>
            <a:pPr marL="0" lvl="0" indent="0" algn="l" rtl="0">
              <a:spcBef>
                <a:spcPts val="0"/>
              </a:spcBef>
              <a:spcAft>
                <a:spcPts val="0"/>
              </a:spcAft>
              <a:buNone/>
            </a:pPr>
            <a:endParaRPr/>
          </a:p>
          <a:p>
            <a:pPr marL="0" lvl="0" indent="0" algn="l" rtl="0">
              <a:spcBef>
                <a:spcPts val="0"/>
              </a:spcBef>
              <a:spcAft>
                <a:spcPts val="0"/>
              </a:spcAft>
              <a:buNone/>
            </a:pPr>
            <a:r>
              <a:rPr lang="en"/>
              <a:t>But…</a:t>
            </a:r>
            <a:endParaRPr/>
          </a:p>
        </p:txBody>
      </p:sp>
      <p:sp>
        <p:nvSpPr>
          <p:cNvPr id="650" name="Google Shape;650;p88"/>
          <p:cNvSpPr txBox="1">
            <a:spLocks noGrp="1"/>
          </p:cNvSpPr>
          <p:nvPr>
            <p:ph type="body" idx="1"/>
          </p:nvPr>
        </p:nvSpPr>
        <p:spPr>
          <a:xfrm>
            <a:off x="2763000" y="1376700"/>
            <a:ext cx="5925300" cy="33111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I have so much to teach already, how do I add in one more thing?</a:t>
            </a:r>
            <a:endParaRPr/>
          </a:p>
          <a:p>
            <a:pPr marL="0" lvl="0" indent="0" algn="l" rtl="0">
              <a:spcBef>
                <a:spcPts val="600"/>
              </a:spcBef>
              <a:spcAft>
                <a:spcPts val="0"/>
              </a:spcAft>
              <a:buNone/>
            </a:pPr>
            <a:endParaRPr i="1"/>
          </a:p>
          <a:p>
            <a:pPr marL="457200" lvl="0" indent="-323850" algn="l" rtl="0">
              <a:spcBef>
                <a:spcPts val="600"/>
              </a:spcBef>
              <a:spcAft>
                <a:spcPts val="0"/>
              </a:spcAft>
              <a:buSzPts val="1500"/>
              <a:buChar char="▫"/>
            </a:pPr>
            <a:r>
              <a:rPr lang="en" sz="1500" i="1"/>
              <a:t>Sustainability should not become an add-on to your already full curriculum. </a:t>
            </a:r>
            <a:endParaRPr sz="1500" i="1"/>
          </a:p>
          <a:p>
            <a:pPr marL="457200" lvl="0" indent="-323850" algn="l" rtl="0">
              <a:spcBef>
                <a:spcPts val="1000"/>
              </a:spcBef>
              <a:spcAft>
                <a:spcPts val="0"/>
              </a:spcAft>
              <a:buSzPts val="1500"/>
              <a:buChar char="▫"/>
            </a:pPr>
            <a:r>
              <a:rPr lang="en" sz="1500" i="1"/>
              <a:t>Find places where your instruction already supports sustainability and be intentional about growing your practice from there.</a:t>
            </a:r>
            <a:endParaRPr sz="1500" i="1"/>
          </a:p>
        </p:txBody>
      </p:sp>
      <p:sp>
        <p:nvSpPr>
          <p:cNvPr id="651" name="Google Shape;651;p88"/>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25</a:t>
            </a:fld>
            <a:endParaRP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Shape 655"/>
        <p:cNvGrpSpPr/>
        <p:nvPr/>
      </p:nvGrpSpPr>
      <p:grpSpPr>
        <a:xfrm>
          <a:off x="0" y="0"/>
          <a:ext cx="0" cy="0"/>
          <a:chOff x="0" y="0"/>
          <a:chExt cx="0" cy="0"/>
        </a:xfrm>
      </p:grpSpPr>
      <p:sp>
        <p:nvSpPr>
          <p:cNvPr id="656" name="Google Shape;656;p89"/>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Great!</a:t>
            </a:r>
            <a:endParaRPr/>
          </a:p>
          <a:p>
            <a:pPr marL="0" lvl="0" indent="0" algn="l" rtl="0">
              <a:spcBef>
                <a:spcPts val="0"/>
              </a:spcBef>
              <a:spcAft>
                <a:spcPts val="0"/>
              </a:spcAft>
              <a:buNone/>
            </a:pPr>
            <a:endParaRPr/>
          </a:p>
          <a:p>
            <a:pPr marL="0" lvl="0" indent="0" algn="l" rtl="0">
              <a:spcBef>
                <a:spcPts val="0"/>
              </a:spcBef>
              <a:spcAft>
                <a:spcPts val="0"/>
              </a:spcAft>
              <a:buNone/>
            </a:pPr>
            <a:r>
              <a:rPr lang="en"/>
              <a:t>But…</a:t>
            </a:r>
            <a:endParaRPr/>
          </a:p>
        </p:txBody>
      </p:sp>
      <p:sp>
        <p:nvSpPr>
          <p:cNvPr id="657" name="Google Shape;657;p89"/>
          <p:cNvSpPr txBox="1">
            <a:spLocks noGrp="1"/>
          </p:cNvSpPr>
          <p:nvPr>
            <p:ph type="body" idx="1"/>
          </p:nvPr>
        </p:nvSpPr>
        <p:spPr>
          <a:xfrm>
            <a:off x="2763000" y="1376700"/>
            <a:ext cx="6162900" cy="33111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Is sustainability or climate change in my content standards?</a:t>
            </a:r>
            <a:endParaRPr/>
          </a:p>
          <a:p>
            <a:pPr marL="0" lvl="0" indent="0" algn="l" rtl="0">
              <a:spcBef>
                <a:spcPts val="600"/>
              </a:spcBef>
              <a:spcAft>
                <a:spcPts val="0"/>
              </a:spcAft>
              <a:buNone/>
            </a:pPr>
            <a:endParaRPr i="1"/>
          </a:p>
          <a:p>
            <a:pPr marL="457200" lvl="0" indent="-304800" algn="l" rtl="0">
              <a:lnSpc>
                <a:spcPct val="100000"/>
              </a:lnSpc>
              <a:spcBef>
                <a:spcPts val="600"/>
              </a:spcBef>
              <a:spcAft>
                <a:spcPts val="0"/>
              </a:spcAft>
              <a:buSzPts val="1200"/>
              <a:buChar char="▫"/>
            </a:pPr>
            <a:r>
              <a:rPr lang="en" sz="1200" i="1"/>
              <a:t>You may not find the words</a:t>
            </a:r>
            <a:r>
              <a:rPr lang="en" sz="1200"/>
              <a:t> climate </a:t>
            </a:r>
            <a:r>
              <a:rPr lang="en" sz="1200" i="1"/>
              <a:t>or </a:t>
            </a:r>
            <a:r>
              <a:rPr lang="en" sz="1200"/>
              <a:t>sustainability</a:t>
            </a:r>
            <a:r>
              <a:rPr lang="en" sz="1200" i="1"/>
              <a:t> in your content standards.</a:t>
            </a:r>
            <a:endParaRPr sz="1200" i="1"/>
          </a:p>
          <a:p>
            <a:pPr marL="457200" lvl="0" indent="-304800" algn="l" rtl="0">
              <a:lnSpc>
                <a:spcPct val="100000"/>
              </a:lnSpc>
              <a:spcBef>
                <a:spcPts val="1000"/>
              </a:spcBef>
              <a:spcAft>
                <a:spcPts val="0"/>
              </a:spcAft>
              <a:buSzPts val="1200"/>
              <a:buChar char="▫"/>
            </a:pPr>
            <a:r>
              <a:rPr lang="en" sz="1200" i="1"/>
              <a:t>The skills that you wish to build such as critical thinking, creative thinking, clear communication, analyzing information, and using evidence, are all key skills that support building sustainability literacy in students. </a:t>
            </a:r>
            <a:endParaRPr sz="1200" i="1"/>
          </a:p>
          <a:p>
            <a:pPr marL="457200" lvl="0" indent="-304800" algn="l" rtl="0">
              <a:lnSpc>
                <a:spcPct val="100000"/>
              </a:lnSpc>
              <a:spcBef>
                <a:spcPts val="1000"/>
              </a:spcBef>
              <a:spcAft>
                <a:spcPts val="0"/>
              </a:spcAft>
              <a:buSzPts val="1200"/>
              <a:buChar char="▫"/>
            </a:pPr>
            <a:r>
              <a:rPr lang="en" sz="1200" i="1"/>
              <a:t>Sustainability looks to build knowledge, skills and dispositions for students in the areas of sustainability, systems thinking, social justice, futures thinking and active citizenship.</a:t>
            </a:r>
            <a:endParaRPr sz="1200" i="1"/>
          </a:p>
          <a:p>
            <a:pPr marL="0" lvl="0" indent="0" algn="l" rtl="0">
              <a:lnSpc>
                <a:spcPct val="100000"/>
              </a:lnSpc>
              <a:spcBef>
                <a:spcPts val="0"/>
              </a:spcBef>
              <a:spcAft>
                <a:spcPts val="0"/>
              </a:spcAft>
              <a:buNone/>
            </a:pPr>
            <a:endParaRPr i="1"/>
          </a:p>
        </p:txBody>
      </p:sp>
      <p:sp>
        <p:nvSpPr>
          <p:cNvPr id="658" name="Google Shape;658;p89"/>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26</a:t>
            </a:fld>
            <a:endParaRP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Shape 662"/>
        <p:cNvGrpSpPr/>
        <p:nvPr/>
      </p:nvGrpSpPr>
      <p:grpSpPr>
        <a:xfrm>
          <a:off x="0" y="0"/>
          <a:ext cx="0" cy="0"/>
          <a:chOff x="0" y="0"/>
          <a:chExt cx="0" cy="0"/>
        </a:xfrm>
      </p:grpSpPr>
      <p:sp>
        <p:nvSpPr>
          <p:cNvPr id="663" name="Google Shape;663;p90"/>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Where does it fit?</a:t>
            </a:r>
            <a:endParaRPr/>
          </a:p>
        </p:txBody>
      </p:sp>
      <p:sp>
        <p:nvSpPr>
          <p:cNvPr id="664" name="Google Shape;664;p90"/>
          <p:cNvSpPr txBox="1">
            <a:spLocks noGrp="1"/>
          </p:cNvSpPr>
          <p:nvPr>
            <p:ph type="body" idx="1"/>
          </p:nvPr>
        </p:nvSpPr>
        <p:spPr>
          <a:xfrm>
            <a:off x="2794425" y="948725"/>
            <a:ext cx="2754000" cy="3739200"/>
          </a:xfrm>
          <a:prstGeom prst="rect">
            <a:avLst/>
          </a:prstGeom>
        </p:spPr>
        <p:txBody>
          <a:bodyPr spcFirstLastPara="1" wrap="square" lIns="0" tIns="0" rIns="0" bIns="0" anchor="t" anchorCtr="0">
            <a:noAutofit/>
          </a:bodyPr>
          <a:lstStyle/>
          <a:p>
            <a:pPr marL="0" lvl="0" indent="0" algn="ctr" rtl="0">
              <a:spcBef>
                <a:spcPts val="0"/>
              </a:spcBef>
              <a:spcAft>
                <a:spcPts val="0"/>
              </a:spcAft>
              <a:buNone/>
            </a:pPr>
            <a:r>
              <a:rPr lang="en"/>
              <a:t>Categories of Sustainability Competencies</a:t>
            </a:r>
            <a:endParaRPr/>
          </a:p>
          <a:p>
            <a:pPr marL="457200" lvl="0" indent="-342900" algn="l" rtl="0">
              <a:spcBef>
                <a:spcPts val="600"/>
              </a:spcBef>
              <a:spcAft>
                <a:spcPts val="0"/>
              </a:spcAft>
              <a:buSzPts val="1800"/>
              <a:buChar char="▫"/>
            </a:pPr>
            <a:r>
              <a:rPr lang="en"/>
              <a:t> Sustainability Knowledge</a:t>
            </a:r>
            <a:endParaRPr/>
          </a:p>
          <a:p>
            <a:pPr marL="457200" lvl="0" indent="-342900" algn="l" rtl="0">
              <a:spcBef>
                <a:spcPts val="0"/>
              </a:spcBef>
              <a:spcAft>
                <a:spcPts val="0"/>
              </a:spcAft>
              <a:buSzPts val="1800"/>
              <a:buChar char="▫"/>
            </a:pPr>
            <a:r>
              <a:rPr lang="en"/>
              <a:t>Systems Thinking</a:t>
            </a:r>
            <a:endParaRPr/>
          </a:p>
          <a:p>
            <a:pPr marL="457200" lvl="0" indent="-342900" algn="l" rtl="0">
              <a:spcBef>
                <a:spcPts val="0"/>
              </a:spcBef>
              <a:spcAft>
                <a:spcPts val="0"/>
              </a:spcAft>
              <a:buSzPts val="1800"/>
              <a:buChar char="▫"/>
            </a:pPr>
            <a:r>
              <a:rPr lang="en"/>
              <a:t>Social Justice</a:t>
            </a:r>
            <a:endParaRPr/>
          </a:p>
          <a:p>
            <a:pPr marL="457200" lvl="0" indent="-342900" algn="l" rtl="0">
              <a:spcBef>
                <a:spcPts val="0"/>
              </a:spcBef>
              <a:spcAft>
                <a:spcPts val="0"/>
              </a:spcAft>
              <a:buSzPts val="1800"/>
              <a:buChar char="▫"/>
            </a:pPr>
            <a:r>
              <a:rPr lang="en"/>
              <a:t>Futures Thinking</a:t>
            </a:r>
            <a:endParaRPr/>
          </a:p>
          <a:p>
            <a:pPr marL="457200" lvl="0" indent="-342900" algn="l" rtl="0">
              <a:spcBef>
                <a:spcPts val="0"/>
              </a:spcBef>
              <a:spcAft>
                <a:spcPts val="0"/>
              </a:spcAft>
              <a:buSzPts val="1800"/>
              <a:buChar char="▫"/>
            </a:pPr>
            <a:r>
              <a:rPr lang="en"/>
              <a:t>Active Citizenship</a:t>
            </a:r>
            <a:endParaRPr/>
          </a:p>
          <a:p>
            <a:pPr marL="457200" lvl="0" indent="-342900" algn="l" rtl="0">
              <a:spcBef>
                <a:spcPts val="0"/>
              </a:spcBef>
              <a:spcAft>
                <a:spcPts val="0"/>
              </a:spcAft>
              <a:buSzPts val="1800"/>
              <a:buChar char="▫"/>
            </a:pPr>
            <a:r>
              <a:rPr lang="en"/>
              <a:t>Content Knowledge</a:t>
            </a:r>
            <a:endParaRPr/>
          </a:p>
        </p:txBody>
      </p:sp>
      <p:sp>
        <p:nvSpPr>
          <p:cNvPr id="665" name="Google Shape;665;p90"/>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27</a:t>
            </a:fld>
            <a:endParaRPr/>
          </a:p>
        </p:txBody>
      </p:sp>
      <p:sp>
        <p:nvSpPr>
          <p:cNvPr id="666" name="Google Shape;666;p90"/>
          <p:cNvSpPr txBox="1">
            <a:spLocks noGrp="1"/>
          </p:cNvSpPr>
          <p:nvPr>
            <p:ph type="body" idx="2"/>
          </p:nvPr>
        </p:nvSpPr>
        <p:spPr>
          <a:xfrm>
            <a:off x="5934400" y="948725"/>
            <a:ext cx="2754000" cy="3739200"/>
          </a:xfrm>
          <a:prstGeom prst="rect">
            <a:avLst/>
          </a:prstGeom>
        </p:spPr>
        <p:txBody>
          <a:bodyPr spcFirstLastPara="1" wrap="square" lIns="0" tIns="0" rIns="0" bIns="0" anchor="t" anchorCtr="0">
            <a:noAutofit/>
          </a:bodyPr>
          <a:lstStyle/>
          <a:p>
            <a:pPr marL="0" lvl="0" indent="0" algn="ctr" rtl="0">
              <a:spcBef>
                <a:spcPts val="0"/>
              </a:spcBef>
              <a:spcAft>
                <a:spcPts val="0"/>
              </a:spcAft>
              <a:buNone/>
            </a:pPr>
            <a:r>
              <a:rPr lang="en"/>
              <a:t>Sustainability Instructional Approaches</a:t>
            </a:r>
            <a:endParaRPr/>
          </a:p>
          <a:p>
            <a:pPr marL="457200" lvl="0" indent="-342900" algn="l" rtl="0">
              <a:spcBef>
                <a:spcPts val="600"/>
              </a:spcBef>
              <a:spcAft>
                <a:spcPts val="0"/>
              </a:spcAft>
              <a:buSzPts val="1800"/>
              <a:buChar char="▫"/>
            </a:pPr>
            <a:r>
              <a:rPr lang="en"/>
              <a:t>Collaborative, Small Group Learning</a:t>
            </a:r>
            <a:endParaRPr/>
          </a:p>
          <a:p>
            <a:pPr marL="457200" lvl="0" indent="-342900" algn="l" rtl="0">
              <a:spcBef>
                <a:spcPts val="0"/>
              </a:spcBef>
              <a:spcAft>
                <a:spcPts val="0"/>
              </a:spcAft>
              <a:buSzPts val="1800"/>
              <a:buChar char="▫"/>
            </a:pPr>
            <a:r>
              <a:rPr lang="en"/>
              <a:t>Inquiry-based Learning</a:t>
            </a:r>
            <a:endParaRPr/>
          </a:p>
          <a:p>
            <a:pPr marL="457200" lvl="0" indent="-342900" algn="l" rtl="0">
              <a:spcBef>
                <a:spcPts val="0"/>
              </a:spcBef>
              <a:spcAft>
                <a:spcPts val="0"/>
              </a:spcAft>
              <a:buSzPts val="1800"/>
              <a:buChar char="▫"/>
            </a:pPr>
            <a:r>
              <a:rPr lang="en"/>
              <a:t>Experiential Learning</a:t>
            </a:r>
            <a:endParaRPr/>
          </a:p>
          <a:p>
            <a:pPr marL="457200" lvl="0" indent="-342900" algn="l" rtl="0">
              <a:spcBef>
                <a:spcPts val="0"/>
              </a:spcBef>
              <a:spcAft>
                <a:spcPts val="0"/>
              </a:spcAft>
              <a:buSzPts val="1800"/>
              <a:buChar char="▫"/>
            </a:pPr>
            <a:r>
              <a:rPr lang="en"/>
              <a:t>Service Learning</a:t>
            </a:r>
            <a:endParaRPr/>
          </a:p>
          <a:p>
            <a:pPr marL="457200" lvl="0" indent="-342900" algn="l" rtl="0">
              <a:spcBef>
                <a:spcPts val="0"/>
              </a:spcBef>
              <a:spcAft>
                <a:spcPts val="0"/>
              </a:spcAft>
              <a:buSzPts val="1800"/>
              <a:buChar char="▫"/>
            </a:pPr>
            <a:r>
              <a:rPr lang="en"/>
              <a:t>Place-based Learning</a:t>
            </a:r>
            <a:endParaRPr/>
          </a:p>
          <a:p>
            <a:pPr marL="457200" lvl="0" indent="-342900" algn="l" rtl="0">
              <a:spcBef>
                <a:spcPts val="0"/>
              </a:spcBef>
              <a:spcAft>
                <a:spcPts val="0"/>
              </a:spcAft>
              <a:buSzPts val="1800"/>
              <a:buChar char="▫"/>
            </a:pPr>
            <a:r>
              <a:rPr lang="en"/>
              <a:t>Culturally Sustained Learning</a:t>
            </a:r>
            <a:endParaRPr/>
          </a:p>
          <a:p>
            <a:pPr marL="0" lvl="0" indent="0" algn="l" rtl="0">
              <a:spcBef>
                <a:spcPts val="600"/>
              </a:spcBef>
              <a:spcAft>
                <a:spcPts val="600"/>
              </a:spcAft>
              <a:buNone/>
            </a:pPr>
            <a:endParaRPr/>
          </a:p>
        </p:txBody>
      </p:sp>
      <p:cxnSp>
        <p:nvCxnSpPr>
          <p:cNvPr id="667" name="Google Shape;667;p90"/>
          <p:cNvCxnSpPr/>
          <p:nvPr/>
        </p:nvCxnSpPr>
        <p:spPr>
          <a:xfrm>
            <a:off x="2794425" y="1599125"/>
            <a:ext cx="5894100" cy="0"/>
          </a:xfrm>
          <a:prstGeom prst="straightConnector1">
            <a:avLst/>
          </a:prstGeom>
          <a:noFill/>
          <a:ln w="9525" cap="flat" cmpd="sng">
            <a:solidFill>
              <a:schemeClr val="dk2"/>
            </a:solidFill>
            <a:prstDash val="solid"/>
            <a:round/>
            <a:headEnd type="none" w="med" len="med"/>
            <a:tailEnd type="none" w="med" len="med"/>
          </a:ln>
        </p:spPr>
      </p:cxnSp>
      <p:cxnSp>
        <p:nvCxnSpPr>
          <p:cNvPr id="668" name="Google Shape;668;p90"/>
          <p:cNvCxnSpPr/>
          <p:nvPr/>
        </p:nvCxnSpPr>
        <p:spPr>
          <a:xfrm>
            <a:off x="5760725" y="937250"/>
            <a:ext cx="0" cy="4238100"/>
          </a:xfrm>
          <a:prstGeom prst="straightConnector1">
            <a:avLst/>
          </a:prstGeom>
          <a:noFill/>
          <a:ln w="9525" cap="flat" cmpd="sng">
            <a:solidFill>
              <a:schemeClr val="dk2"/>
            </a:solidFill>
            <a:prstDash val="solid"/>
            <a:round/>
            <a:headEnd type="none" w="med" len="med"/>
            <a:tailEnd type="none" w="med" len="med"/>
          </a:ln>
        </p:spPr>
      </p:cxn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Shape 672"/>
        <p:cNvGrpSpPr/>
        <p:nvPr/>
      </p:nvGrpSpPr>
      <p:grpSpPr>
        <a:xfrm>
          <a:off x="0" y="0"/>
          <a:ext cx="0" cy="0"/>
          <a:chOff x="0" y="0"/>
          <a:chExt cx="0" cy="0"/>
        </a:xfrm>
      </p:grpSpPr>
      <p:sp>
        <p:nvSpPr>
          <p:cNvPr id="673" name="Google Shape;673;p91"/>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Pause for Pedagogy</a:t>
            </a:r>
            <a:endParaRPr/>
          </a:p>
        </p:txBody>
      </p:sp>
      <p:sp>
        <p:nvSpPr>
          <p:cNvPr id="674" name="Google Shape;674;p91"/>
          <p:cNvSpPr txBox="1">
            <a:spLocks noGrp="1"/>
          </p:cNvSpPr>
          <p:nvPr>
            <p:ph type="body" idx="1"/>
          </p:nvPr>
        </p:nvSpPr>
        <p:spPr>
          <a:xfrm>
            <a:off x="2763000" y="1376700"/>
            <a:ext cx="5925300" cy="3311100"/>
          </a:xfrm>
          <a:prstGeom prst="rect">
            <a:avLst/>
          </a:prstGeom>
        </p:spPr>
        <p:txBody>
          <a:bodyPr spcFirstLastPara="1" wrap="square" lIns="0" tIns="0" rIns="0" bIns="0" anchor="t" anchorCtr="0">
            <a:noAutofit/>
          </a:bodyPr>
          <a:lstStyle/>
          <a:p>
            <a:pPr marL="457200" lvl="0" indent="-355600" algn="l" rtl="0">
              <a:spcBef>
                <a:spcPts val="0"/>
              </a:spcBef>
              <a:spcAft>
                <a:spcPts val="0"/>
              </a:spcAft>
              <a:buClr>
                <a:schemeClr val="dk1"/>
              </a:buClr>
              <a:buSzPts val="2000"/>
              <a:buAutoNum type="alphaUcPeriod"/>
            </a:pPr>
            <a:r>
              <a:rPr lang="en"/>
              <a:t>Padlet</a:t>
            </a:r>
            <a:endParaRPr/>
          </a:p>
          <a:p>
            <a:pPr marL="457200" lvl="0" indent="-355600" algn="l" rtl="0">
              <a:spcBef>
                <a:spcPts val="0"/>
              </a:spcBef>
              <a:spcAft>
                <a:spcPts val="0"/>
              </a:spcAft>
              <a:buClr>
                <a:schemeClr val="dk1"/>
              </a:buClr>
              <a:buSzPts val="2000"/>
              <a:buAutoNum type="alphaUcPeriod"/>
            </a:pPr>
            <a:r>
              <a:rPr lang="en"/>
              <a:t>Zoom Questions</a:t>
            </a:r>
            <a:endParaRPr/>
          </a:p>
          <a:p>
            <a:pPr marL="914400" lvl="0" indent="0" algn="l" rtl="0">
              <a:spcBef>
                <a:spcPts val="600"/>
              </a:spcBef>
              <a:spcAft>
                <a:spcPts val="0"/>
              </a:spcAft>
              <a:buNone/>
            </a:pPr>
            <a:endParaRPr/>
          </a:p>
          <a:p>
            <a:pPr marL="0" lvl="0" indent="0" algn="l" rtl="0">
              <a:spcBef>
                <a:spcPts val="600"/>
              </a:spcBef>
              <a:spcAft>
                <a:spcPts val="0"/>
              </a:spcAft>
              <a:buNone/>
            </a:pPr>
            <a:endParaRPr/>
          </a:p>
          <a:p>
            <a:pPr marL="457200" lvl="0" indent="-355600" algn="l" rtl="0">
              <a:spcBef>
                <a:spcPts val="600"/>
              </a:spcBef>
              <a:spcAft>
                <a:spcPts val="0"/>
              </a:spcAft>
              <a:buSzPts val="2000"/>
              <a:buChar char="▫"/>
            </a:pPr>
            <a:r>
              <a:rPr lang="en"/>
              <a:t>What were strengths of these activities?</a:t>
            </a:r>
            <a:endParaRPr/>
          </a:p>
          <a:p>
            <a:pPr marL="457200" lvl="0" indent="-355600" algn="l" rtl="0">
              <a:spcBef>
                <a:spcPts val="0"/>
              </a:spcBef>
              <a:spcAft>
                <a:spcPts val="0"/>
              </a:spcAft>
              <a:buSzPts val="2000"/>
              <a:buChar char="▫"/>
            </a:pPr>
            <a:r>
              <a:rPr lang="en"/>
              <a:t>What were barriers in these activities?</a:t>
            </a:r>
            <a:endParaRPr/>
          </a:p>
          <a:p>
            <a:pPr marL="457200" lvl="0" indent="-355600" algn="l" rtl="0">
              <a:spcBef>
                <a:spcPts val="0"/>
              </a:spcBef>
              <a:spcAft>
                <a:spcPts val="0"/>
              </a:spcAft>
              <a:buSzPts val="2000"/>
              <a:buChar char="▫"/>
            </a:pPr>
            <a:r>
              <a:rPr lang="en"/>
              <a:t>What are ways that we could have more fully embodied sustainability in this lesson?</a:t>
            </a:r>
            <a:endParaRPr/>
          </a:p>
        </p:txBody>
      </p:sp>
      <p:sp>
        <p:nvSpPr>
          <p:cNvPr id="675" name="Google Shape;675;p91"/>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28</a:t>
            </a:fld>
            <a:endParaRPr/>
          </a:p>
        </p:txBody>
      </p:sp>
      <p:cxnSp>
        <p:nvCxnSpPr>
          <p:cNvPr id="676" name="Google Shape;676;p91"/>
          <p:cNvCxnSpPr/>
          <p:nvPr/>
        </p:nvCxnSpPr>
        <p:spPr>
          <a:xfrm>
            <a:off x="2763000" y="2621900"/>
            <a:ext cx="5925300" cy="0"/>
          </a:xfrm>
          <a:prstGeom prst="straightConnector1">
            <a:avLst/>
          </a:prstGeom>
          <a:noFill/>
          <a:ln w="9525" cap="flat" cmpd="sng">
            <a:solidFill>
              <a:schemeClr val="dk2"/>
            </a:solidFill>
            <a:prstDash val="solid"/>
            <a:round/>
            <a:headEnd type="none" w="med" len="med"/>
            <a:tailEnd type="none" w="med" len="med"/>
          </a:ln>
        </p:spPr>
      </p:cxn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Shape 680"/>
        <p:cNvGrpSpPr/>
        <p:nvPr/>
      </p:nvGrpSpPr>
      <p:grpSpPr>
        <a:xfrm>
          <a:off x="0" y="0"/>
          <a:ext cx="0" cy="0"/>
          <a:chOff x="0" y="0"/>
          <a:chExt cx="0" cy="0"/>
        </a:xfrm>
      </p:grpSpPr>
      <p:sp>
        <p:nvSpPr>
          <p:cNvPr id="681" name="Google Shape;681;p92"/>
          <p:cNvSpPr txBox="1">
            <a:spLocks noGrp="1"/>
          </p:cNvSpPr>
          <p:nvPr>
            <p:ph type="body" idx="1"/>
          </p:nvPr>
        </p:nvSpPr>
        <p:spPr>
          <a:xfrm>
            <a:off x="2344025" y="951525"/>
            <a:ext cx="6800100" cy="37362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Articles that address topics from class today:</a:t>
            </a:r>
            <a:endParaRPr/>
          </a:p>
          <a:p>
            <a:pPr marL="457200" lvl="0" indent="-317500" algn="l" rtl="0">
              <a:spcBef>
                <a:spcPts val="600"/>
              </a:spcBef>
              <a:spcAft>
                <a:spcPts val="0"/>
              </a:spcAft>
              <a:buSzPts val="1400"/>
              <a:buFont typeface="Inria Sans"/>
              <a:buChar char="▫"/>
            </a:pPr>
            <a:r>
              <a:rPr lang="en" sz="1400"/>
              <a:t>Weiss, M., Barth, M., Wiek, A., &amp; von Wehrden, H. (2021). Drivers and barriers of implementing sustainability curricula in higher education: Assumptions and evidence. </a:t>
            </a:r>
            <a:r>
              <a:rPr lang="en" sz="1400" i="1"/>
              <a:t>Higher Education Studies, 22</a:t>
            </a:r>
            <a:r>
              <a:rPr lang="en" sz="1400"/>
              <a:t>(2), 42-64. https://doi.org/10.5539/hes.v11n2p42 </a:t>
            </a:r>
            <a:endParaRPr sz="1400"/>
          </a:p>
          <a:p>
            <a:pPr marL="0" lvl="0" indent="0" algn="l" rtl="0">
              <a:spcBef>
                <a:spcPts val="0"/>
              </a:spcBef>
              <a:spcAft>
                <a:spcPts val="0"/>
              </a:spcAft>
              <a:buNone/>
            </a:pPr>
            <a:endParaRPr sz="1400"/>
          </a:p>
          <a:p>
            <a:pPr marL="457200" lvl="0" indent="-317500" algn="l" rtl="0">
              <a:spcBef>
                <a:spcPts val="0"/>
              </a:spcBef>
              <a:spcAft>
                <a:spcPts val="0"/>
              </a:spcAft>
              <a:buSzPts val="1400"/>
              <a:buFont typeface="Inria Sans"/>
              <a:buChar char="▫"/>
            </a:pPr>
            <a:r>
              <a:rPr lang="en" sz="1400"/>
              <a:t>Paris, D. (2012). Culturally sustaining pedagogy: A needed change in stance, terminology, and practice. Educational Researcher, 41(3), 93–97. https://doi.org/10.3102/0013189X12441244</a:t>
            </a:r>
            <a:endParaRPr sz="1400"/>
          </a:p>
          <a:p>
            <a:pPr marL="457200" lvl="0" indent="0" algn="l" rtl="0">
              <a:spcBef>
                <a:spcPts val="0"/>
              </a:spcBef>
              <a:spcAft>
                <a:spcPts val="0"/>
              </a:spcAft>
              <a:buNone/>
            </a:pPr>
            <a:endParaRPr sz="1400"/>
          </a:p>
          <a:p>
            <a:pPr marL="457200" lvl="0" indent="-317500" algn="l" rtl="0">
              <a:spcBef>
                <a:spcPts val="0"/>
              </a:spcBef>
              <a:spcAft>
                <a:spcPts val="0"/>
              </a:spcAft>
              <a:buSzPts val="1400"/>
              <a:buFont typeface="Inria Sans"/>
              <a:buChar char="▫"/>
            </a:pPr>
            <a:r>
              <a:rPr lang="en" sz="1400"/>
              <a:t>Sterling, S. (2011). Transformative learning and sustainability: Sketching the conceptual ground. </a:t>
            </a:r>
            <a:r>
              <a:rPr lang="en" sz="1400" i="1"/>
              <a:t>Learning and Teaching in Higher Education</a:t>
            </a:r>
            <a:r>
              <a:rPr lang="en" sz="1400"/>
              <a:t>, 5, 17-33.</a:t>
            </a:r>
            <a:endParaRPr sz="1400"/>
          </a:p>
        </p:txBody>
      </p:sp>
      <p:sp>
        <p:nvSpPr>
          <p:cNvPr id="682" name="Google Shape;682;p92"/>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29</a:t>
            </a:fld>
            <a:endParaRPr/>
          </a:p>
        </p:txBody>
      </p:sp>
      <p:sp>
        <p:nvSpPr>
          <p:cNvPr id="683" name="Google Shape;683;p92"/>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Going Further</a:t>
            </a:r>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479"/>
        <p:cNvGrpSpPr/>
        <p:nvPr/>
      </p:nvGrpSpPr>
      <p:grpSpPr>
        <a:xfrm>
          <a:off x="0" y="0"/>
          <a:ext cx="0" cy="0"/>
          <a:chOff x="0" y="0"/>
          <a:chExt cx="0" cy="0"/>
        </a:xfrm>
      </p:grpSpPr>
      <p:sp>
        <p:nvSpPr>
          <p:cNvPr id="480" name="Google Shape;480;p66"/>
          <p:cNvSpPr txBox="1">
            <a:spLocks noGrp="1"/>
          </p:cNvSpPr>
          <p:nvPr>
            <p:ph type="ctrTitle"/>
          </p:nvPr>
        </p:nvSpPr>
        <p:spPr>
          <a:xfrm>
            <a:off x="702900" y="1233658"/>
            <a:ext cx="4746000" cy="1159800"/>
          </a:xfrm>
          <a:prstGeom prst="rect">
            <a:avLst/>
          </a:prstGeom>
        </p:spPr>
        <p:txBody>
          <a:bodyPr spcFirstLastPara="1" wrap="square" lIns="0" tIns="0" rIns="0" bIns="0" anchor="b" anchorCtr="0">
            <a:noAutofit/>
          </a:bodyPr>
          <a:lstStyle/>
          <a:p>
            <a:pPr marL="0" lvl="0" indent="0" algn="l" rtl="0">
              <a:spcBef>
                <a:spcPts val="0"/>
              </a:spcBef>
              <a:spcAft>
                <a:spcPts val="0"/>
              </a:spcAft>
              <a:buNone/>
            </a:pPr>
            <a:r>
              <a:rPr lang="en" dirty="0"/>
              <a:t>How do we teach </a:t>
            </a:r>
            <a:r>
              <a:rPr lang="en" dirty="0" smtClean="0"/>
              <a:t>sustainably?</a:t>
            </a:r>
            <a:endParaRPr dirty="0"/>
          </a:p>
        </p:txBody>
      </p:sp>
      <p:sp>
        <p:nvSpPr>
          <p:cNvPr id="481" name="Google Shape;481;p66"/>
          <p:cNvSpPr txBox="1">
            <a:spLocks noGrp="1"/>
          </p:cNvSpPr>
          <p:nvPr>
            <p:ph type="subTitle" idx="1"/>
          </p:nvPr>
        </p:nvSpPr>
        <p:spPr>
          <a:xfrm>
            <a:off x="702900" y="2787333"/>
            <a:ext cx="4746000" cy="299400"/>
          </a:xfrm>
          <a:prstGeom prst="rect">
            <a:avLst/>
          </a:prstGeom>
        </p:spPr>
        <p:txBody>
          <a:bodyPr spcFirstLastPara="1" wrap="square" lIns="0" tIns="0" rIns="0" bIns="0" anchor="t" anchorCtr="0">
            <a:noAutofit/>
          </a:bodyPr>
          <a:lstStyle/>
          <a:p>
            <a:pPr marL="0" lvl="0" indent="0" algn="l" rtl="0">
              <a:spcBef>
                <a:spcPts val="0"/>
              </a:spcBef>
              <a:spcAft>
                <a:spcPts val="600"/>
              </a:spcAft>
              <a:buNone/>
            </a:pPr>
            <a:r>
              <a:rPr lang="en" sz="3600">
                <a:solidFill>
                  <a:schemeClr val="lt1"/>
                </a:solidFill>
                <a:latin typeface="Playfair Display Medium"/>
                <a:ea typeface="Playfair Display Medium"/>
                <a:cs typeface="Playfair Display Medium"/>
                <a:sym typeface="Playfair Display Medium"/>
              </a:rPr>
              <a:t>Week 3</a:t>
            </a:r>
            <a:endParaRPr baseline="3000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Shape 687"/>
        <p:cNvGrpSpPr/>
        <p:nvPr/>
      </p:nvGrpSpPr>
      <p:grpSpPr>
        <a:xfrm>
          <a:off x="0" y="0"/>
          <a:ext cx="0" cy="0"/>
          <a:chOff x="0" y="0"/>
          <a:chExt cx="0" cy="0"/>
        </a:xfrm>
      </p:grpSpPr>
      <p:sp>
        <p:nvSpPr>
          <p:cNvPr id="688" name="Google Shape;688;p93"/>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Preview of Next Week</a:t>
            </a:r>
            <a:endParaRPr/>
          </a:p>
        </p:txBody>
      </p:sp>
      <p:sp>
        <p:nvSpPr>
          <p:cNvPr id="689" name="Google Shape;689;p93"/>
          <p:cNvSpPr txBox="1">
            <a:spLocks noGrp="1"/>
          </p:cNvSpPr>
          <p:nvPr>
            <p:ph type="body" idx="1"/>
          </p:nvPr>
        </p:nvSpPr>
        <p:spPr>
          <a:xfrm>
            <a:off x="2763000" y="1376700"/>
            <a:ext cx="5925300" cy="3311100"/>
          </a:xfrm>
          <a:prstGeom prst="rect">
            <a:avLst/>
          </a:prstGeom>
        </p:spPr>
        <p:txBody>
          <a:bodyPr spcFirstLastPara="1" wrap="square" lIns="0" tIns="0" rIns="0" bIns="0" anchor="t" anchorCtr="0">
            <a:noAutofit/>
          </a:bodyPr>
          <a:lstStyle/>
          <a:p>
            <a:pPr marL="457200" lvl="0" indent="-355600" algn="l" rtl="0">
              <a:spcBef>
                <a:spcPts val="0"/>
              </a:spcBef>
              <a:spcAft>
                <a:spcPts val="0"/>
              </a:spcAft>
              <a:buSzPts val="2000"/>
              <a:buChar char="▫"/>
            </a:pPr>
            <a:r>
              <a:rPr lang="en"/>
              <a:t>Next week please have on hand the resources that you need to (re)vision an activity that you teach or hope to teach to be more sustainable</a:t>
            </a:r>
            <a:endParaRPr/>
          </a:p>
          <a:p>
            <a:pPr marL="457200" lvl="0" indent="-355600" algn="l" rtl="0">
              <a:spcBef>
                <a:spcPts val="0"/>
              </a:spcBef>
              <a:spcAft>
                <a:spcPts val="0"/>
              </a:spcAft>
              <a:buSzPts val="2000"/>
              <a:buChar char="▫"/>
            </a:pPr>
            <a:r>
              <a:rPr lang="en"/>
              <a:t>We’ll go more in detail on the framework</a:t>
            </a:r>
            <a:endParaRPr/>
          </a:p>
          <a:p>
            <a:pPr marL="457200" lvl="0" indent="-355600" algn="l" rtl="0">
              <a:spcBef>
                <a:spcPts val="0"/>
              </a:spcBef>
              <a:spcAft>
                <a:spcPts val="0"/>
              </a:spcAft>
              <a:buSzPts val="2000"/>
              <a:buChar char="▫"/>
            </a:pPr>
            <a:r>
              <a:rPr lang="en"/>
              <a:t>You’ll have time to work and share ideas with each other</a:t>
            </a:r>
            <a:endParaRPr/>
          </a:p>
          <a:p>
            <a:pPr marL="457200" lvl="0" indent="-355600" algn="l" rtl="0">
              <a:spcBef>
                <a:spcPts val="0"/>
              </a:spcBef>
              <a:spcAft>
                <a:spcPts val="0"/>
              </a:spcAft>
              <a:buSzPts val="2000"/>
              <a:buChar char="▫"/>
            </a:pPr>
            <a:r>
              <a:rPr lang="en"/>
              <a:t>You’ll be able to share out what your tentative plan to the large group</a:t>
            </a:r>
            <a:endParaRPr/>
          </a:p>
        </p:txBody>
      </p:sp>
      <p:sp>
        <p:nvSpPr>
          <p:cNvPr id="690" name="Google Shape;690;p93"/>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30</a:t>
            </a:fld>
            <a:endParaRPr/>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Shape 694"/>
        <p:cNvGrpSpPr/>
        <p:nvPr/>
      </p:nvGrpSpPr>
      <p:grpSpPr>
        <a:xfrm>
          <a:off x="0" y="0"/>
          <a:ext cx="0" cy="0"/>
          <a:chOff x="0" y="0"/>
          <a:chExt cx="0" cy="0"/>
        </a:xfrm>
      </p:grpSpPr>
      <p:sp>
        <p:nvSpPr>
          <p:cNvPr id="695" name="Google Shape;695;p94"/>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Review of Learning Objectives</a:t>
            </a:r>
            <a:endParaRPr/>
          </a:p>
        </p:txBody>
      </p:sp>
      <p:sp>
        <p:nvSpPr>
          <p:cNvPr id="696" name="Google Shape;696;p94"/>
          <p:cNvSpPr txBox="1">
            <a:spLocks noGrp="1"/>
          </p:cNvSpPr>
          <p:nvPr>
            <p:ph type="body" idx="1"/>
          </p:nvPr>
        </p:nvSpPr>
        <p:spPr>
          <a:xfrm>
            <a:off x="2763000" y="1376700"/>
            <a:ext cx="5925300" cy="3311100"/>
          </a:xfrm>
          <a:prstGeom prst="rect">
            <a:avLst/>
          </a:prstGeom>
        </p:spPr>
        <p:txBody>
          <a:bodyPr spcFirstLastPara="1" wrap="square" lIns="0" tIns="0" rIns="0" bIns="0" anchor="t" anchorCtr="0">
            <a:noAutofit/>
          </a:bodyPr>
          <a:lstStyle/>
          <a:p>
            <a:pPr marL="457200" lvl="0" indent="-342900" algn="l" rtl="0">
              <a:spcBef>
                <a:spcPts val="0"/>
              </a:spcBef>
              <a:spcAft>
                <a:spcPts val="0"/>
              </a:spcAft>
              <a:buClr>
                <a:schemeClr val="accent2"/>
              </a:buClr>
              <a:buSzPts val="1800"/>
              <a:buChar char="▫"/>
            </a:pPr>
            <a:r>
              <a:rPr lang="en" sz="1800"/>
              <a:t>Participants will be exposed to Bloom’s Taxonomy</a:t>
            </a:r>
            <a:endParaRPr sz="1800"/>
          </a:p>
          <a:p>
            <a:pPr marL="457200" lvl="0" indent="-342900" algn="l" rtl="0">
              <a:spcBef>
                <a:spcPts val="0"/>
              </a:spcBef>
              <a:spcAft>
                <a:spcPts val="0"/>
              </a:spcAft>
              <a:buClr>
                <a:schemeClr val="accent2"/>
              </a:buClr>
              <a:buSzPts val="1800"/>
              <a:buChar char="▫"/>
            </a:pPr>
            <a:r>
              <a:rPr lang="en" sz="1800"/>
              <a:t>Participants will explore education about sustainability, education for sustainability, and education as sustainability</a:t>
            </a:r>
            <a:endParaRPr sz="1800"/>
          </a:p>
          <a:p>
            <a:pPr marL="457200" lvl="0" indent="-342900" algn="l" rtl="0">
              <a:spcBef>
                <a:spcPts val="0"/>
              </a:spcBef>
              <a:spcAft>
                <a:spcPts val="0"/>
              </a:spcAft>
              <a:buClr>
                <a:schemeClr val="accent2"/>
              </a:buClr>
              <a:buSzPts val="1800"/>
              <a:buChar char="▫"/>
            </a:pPr>
            <a:r>
              <a:rPr lang="en" sz="1800"/>
              <a:t>Participants will consider how this applies to their area of interest.</a:t>
            </a:r>
            <a:endParaRPr sz="1800"/>
          </a:p>
          <a:p>
            <a:pPr marL="0" lvl="0" indent="0" algn="l" rtl="0">
              <a:spcBef>
                <a:spcPts val="600"/>
              </a:spcBef>
              <a:spcAft>
                <a:spcPts val="0"/>
              </a:spcAft>
              <a:buNone/>
            </a:pPr>
            <a:endParaRPr/>
          </a:p>
          <a:p>
            <a:pPr marL="457200" lvl="0" indent="-342900" algn="l" rtl="0">
              <a:spcBef>
                <a:spcPts val="600"/>
              </a:spcBef>
              <a:spcAft>
                <a:spcPts val="0"/>
              </a:spcAft>
              <a:buClr>
                <a:schemeClr val="dk1"/>
              </a:buClr>
              <a:buSzPts val="1800"/>
              <a:buAutoNum type="arabicPeriod"/>
            </a:pPr>
            <a:r>
              <a:rPr lang="en" sz="1800"/>
              <a:t>What did you learn today?</a:t>
            </a:r>
            <a:endParaRPr sz="1800"/>
          </a:p>
          <a:p>
            <a:pPr marL="457200" lvl="0" indent="-342900" algn="l" rtl="0">
              <a:spcBef>
                <a:spcPts val="0"/>
              </a:spcBef>
              <a:spcAft>
                <a:spcPts val="0"/>
              </a:spcAft>
              <a:buClr>
                <a:schemeClr val="dk1"/>
              </a:buClr>
              <a:buSzPts val="1800"/>
              <a:buAutoNum type="arabicPeriod"/>
            </a:pPr>
            <a:r>
              <a:rPr lang="en" sz="1800"/>
              <a:t>How will people you interact with know and benefit?</a:t>
            </a:r>
            <a:endParaRPr sz="1800"/>
          </a:p>
          <a:p>
            <a:pPr marL="0" lvl="0" indent="0" algn="l" rtl="0">
              <a:spcBef>
                <a:spcPts val="600"/>
              </a:spcBef>
              <a:spcAft>
                <a:spcPts val="600"/>
              </a:spcAft>
              <a:buNone/>
            </a:pPr>
            <a:endParaRPr/>
          </a:p>
        </p:txBody>
      </p:sp>
      <p:sp>
        <p:nvSpPr>
          <p:cNvPr id="697" name="Google Shape;697;p94"/>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31</a:t>
            </a:fld>
            <a:endParaRPr/>
          </a:p>
        </p:txBody>
      </p:sp>
      <p:cxnSp>
        <p:nvCxnSpPr>
          <p:cNvPr id="698" name="Google Shape;698;p94"/>
          <p:cNvCxnSpPr/>
          <p:nvPr/>
        </p:nvCxnSpPr>
        <p:spPr>
          <a:xfrm>
            <a:off x="2763000" y="3506275"/>
            <a:ext cx="5925300" cy="0"/>
          </a:xfrm>
          <a:prstGeom prst="straightConnector1">
            <a:avLst/>
          </a:prstGeom>
          <a:noFill/>
          <a:ln w="9525" cap="flat" cmpd="sng">
            <a:solidFill>
              <a:schemeClr val="dk2"/>
            </a:solidFill>
            <a:prstDash val="solid"/>
            <a:round/>
            <a:headEnd type="none" w="med" len="med"/>
            <a:tailEnd type="none" w="med" len="med"/>
          </a:ln>
        </p:spPr>
      </p:cxn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Text Placeholder 2"/>
          <p:cNvSpPr>
            <a:spLocks noGrp="1"/>
          </p:cNvSpPr>
          <p:nvPr>
            <p:ph type="body" idx="1"/>
          </p:nvPr>
        </p:nvSpPr>
        <p:spPr/>
        <p:txBody>
          <a:bodyPr/>
          <a:lstStyle/>
          <a:p>
            <a:pPr marL="101600" indent="0">
              <a:buNone/>
            </a:pPr>
            <a:r>
              <a:rPr lang="en-US" dirty="0"/>
              <a:t>MIT </a:t>
            </a:r>
            <a:r>
              <a:rPr lang="en-US" dirty="0" err="1"/>
              <a:t>OpenCourseWare</a:t>
            </a:r>
            <a:r>
              <a:rPr lang="en-US" dirty="0"/>
              <a:t> </a:t>
            </a:r>
          </a:p>
          <a:p>
            <a:pPr marL="101600" indent="0">
              <a:buNone/>
            </a:pPr>
            <a:r>
              <a:rPr lang="en-US" dirty="0">
                <a:solidFill>
                  <a:srgbClr val="0070C0"/>
                </a:solidFill>
                <a:hlinkClick r:id="rId2"/>
              </a:rPr>
              <a:t>https://ocw.mit.edu</a:t>
            </a:r>
            <a:r>
              <a:rPr lang="en-US" dirty="0"/>
              <a:t> </a:t>
            </a:r>
          </a:p>
          <a:p>
            <a:pPr marL="101600" indent="0">
              <a:buNone/>
            </a:pPr>
            <a:endParaRPr lang="en-US" dirty="0"/>
          </a:p>
          <a:p>
            <a:pPr marL="101600" indent="0">
              <a:buNone/>
            </a:pPr>
            <a:r>
              <a:rPr lang="en-US" i="1" dirty="0"/>
              <a:t>RES.ENV-006 Teaching with Sustainability</a:t>
            </a:r>
            <a:r>
              <a:rPr lang="en-US" dirty="0"/>
              <a:t> IAP 2022 </a:t>
            </a:r>
          </a:p>
          <a:p>
            <a:pPr marL="101600" indent="0">
              <a:buNone/>
            </a:pPr>
            <a:r>
              <a:rPr lang="en-US" dirty="0"/>
              <a:t>For more information about citing these materials or our Terms of Use, visit </a:t>
            </a:r>
            <a:r>
              <a:rPr lang="en-US" dirty="0">
                <a:hlinkClick r:id="rId3"/>
              </a:rPr>
              <a:t>https://ocw.mit.edu/terms</a:t>
            </a:r>
            <a:r>
              <a:rPr lang="en-US" dirty="0"/>
              <a:t>.</a:t>
            </a:r>
          </a:p>
        </p:txBody>
      </p:sp>
      <p:sp>
        <p:nvSpPr>
          <p:cNvPr id="4" name="Slide Number Placeholder 3"/>
          <p:cNvSpPr>
            <a:spLocks noGrp="1"/>
          </p:cNvSpPr>
          <p:nvPr>
            <p:ph type="sldNum" idx="12"/>
          </p:nvPr>
        </p:nvSpPr>
        <p:spPr/>
        <p:txBody>
          <a:bodyPr/>
          <a:lstStyle/>
          <a:p>
            <a:pPr marL="0" lvl="0" indent="0" algn="ctr" rtl="0">
              <a:spcBef>
                <a:spcPts val="0"/>
              </a:spcBef>
              <a:spcAft>
                <a:spcPts val="0"/>
              </a:spcAft>
              <a:buNone/>
            </a:pPr>
            <a:fld id="{00000000-1234-1234-1234-123412341234}" type="slidenum">
              <a:rPr lang="en" smtClean="0"/>
              <a:t>32</a:t>
            </a:fld>
            <a:endParaRPr lang="en"/>
          </a:p>
        </p:txBody>
      </p:sp>
    </p:spTree>
    <p:extLst>
      <p:ext uri="{BB962C8B-B14F-4D97-AF65-F5344CB8AC3E}">
        <p14:creationId xmlns:p14="http://schemas.microsoft.com/office/powerpoint/2010/main" val="55392471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486"/>
        <p:cNvGrpSpPr/>
        <p:nvPr/>
      </p:nvGrpSpPr>
      <p:grpSpPr>
        <a:xfrm>
          <a:off x="0" y="0"/>
          <a:ext cx="0" cy="0"/>
          <a:chOff x="0" y="0"/>
          <a:chExt cx="0" cy="0"/>
        </a:xfrm>
      </p:grpSpPr>
      <p:sp>
        <p:nvSpPr>
          <p:cNvPr id="487" name="Google Shape;487;p67"/>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Learning Objectives for Today</a:t>
            </a:r>
            <a:endParaRPr/>
          </a:p>
        </p:txBody>
      </p:sp>
      <p:sp>
        <p:nvSpPr>
          <p:cNvPr id="488" name="Google Shape;488;p67"/>
          <p:cNvSpPr txBox="1">
            <a:spLocks noGrp="1"/>
          </p:cNvSpPr>
          <p:nvPr>
            <p:ph type="body" idx="1"/>
          </p:nvPr>
        </p:nvSpPr>
        <p:spPr>
          <a:xfrm>
            <a:off x="2763000" y="1376700"/>
            <a:ext cx="5925300" cy="3311100"/>
          </a:xfrm>
          <a:prstGeom prst="rect">
            <a:avLst/>
          </a:prstGeom>
        </p:spPr>
        <p:txBody>
          <a:bodyPr spcFirstLastPara="1" wrap="square" lIns="0" tIns="0" rIns="0" bIns="0" anchor="t" anchorCtr="0">
            <a:noAutofit/>
          </a:bodyPr>
          <a:lstStyle/>
          <a:p>
            <a:pPr marL="457200" lvl="0" indent="-355600" algn="l" rtl="0">
              <a:spcBef>
                <a:spcPts val="0"/>
              </a:spcBef>
              <a:spcAft>
                <a:spcPts val="0"/>
              </a:spcAft>
              <a:buSzPts val="2000"/>
              <a:buChar char="▫"/>
            </a:pPr>
            <a:r>
              <a:rPr lang="en"/>
              <a:t>Participants will be exposed to Bloom’s Taxonomy</a:t>
            </a:r>
            <a:endParaRPr/>
          </a:p>
          <a:p>
            <a:pPr marL="457200" lvl="0" indent="-355600" algn="l" rtl="0">
              <a:spcBef>
                <a:spcPts val="0"/>
              </a:spcBef>
              <a:spcAft>
                <a:spcPts val="0"/>
              </a:spcAft>
              <a:buSzPts val="2000"/>
              <a:buChar char="▫"/>
            </a:pPr>
            <a:r>
              <a:rPr lang="en"/>
              <a:t>Participants will explore education about sustainability, education for sustainability, and education as sustainability</a:t>
            </a:r>
            <a:endParaRPr/>
          </a:p>
          <a:p>
            <a:pPr marL="457200" lvl="0" indent="-355600" algn="l" rtl="0">
              <a:spcBef>
                <a:spcPts val="0"/>
              </a:spcBef>
              <a:spcAft>
                <a:spcPts val="0"/>
              </a:spcAft>
              <a:buSzPts val="2000"/>
              <a:buChar char="▫"/>
            </a:pPr>
            <a:r>
              <a:rPr lang="en"/>
              <a:t>Participants will consider how this applies to their area of interest.</a:t>
            </a:r>
            <a:endParaRPr/>
          </a:p>
        </p:txBody>
      </p:sp>
      <p:sp>
        <p:nvSpPr>
          <p:cNvPr id="489" name="Google Shape;489;p67"/>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4</a:t>
            </a:fld>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493"/>
        <p:cNvGrpSpPr/>
        <p:nvPr/>
      </p:nvGrpSpPr>
      <p:grpSpPr>
        <a:xfrm>
          <a:off x="0" y="0"/>
          <a:ext cx="0" cy="0"/>
          <a:chOff x="0" y="0"/>
          <a:chExt cx="0" cy="0"/>
        </a:xfrm>
      </p:grpSpPr>
      <p:sp>
        <p:nvSpPr>
          <p:cNvPr id="494" name="Google Shape;494;p68"/>
          <p:cNvSpPr txBox="1">
            <a:spLocks noGrp="1"/>
          </p:cNvSpPr>
          <p:nvPr>
            <p:ph type="body" idx="1"/>
          </p:nvPr>
        </p:nvSpPr>
        <p:spPr>
          <a:xfrm>
            <a:off x="2763000" y="1376700"/>
            <a:ext cx="6235800" cy="3311100"/>
          </a:xfrm>
          <a:prstGeom prst="rect">
            <a:avLst/>
          </a:prstGeom>
        </p:spPr>
        <p:txBody>
          <a:bodyPr spcFirstLastPara="1" wrap="square" lIns="0" tIns="0" rIns="0" bIns="0" anchor="t" anchorCtr="0">
            <a:noAutofit/>
          </a:bodyPr>
          <a:lstStyle/>
          <a:p>
            <a:pPr marL="457200" lvl="0" indent="-355600" algn="l" rtl="0">
              <a:spcBef>
                <a:spcPts val="0"/>
              </a:spcBef>
              <a:spcAft>
                <a:spcPts val="0"/>
              </a:spcAft>
              <a:buSzPts val="2000"/>
              <a:buChar char="▫"/>
            </a:pPr>
            <a:r>
              <a:rPr lang="en"/>
              <a:t>Linking back to last week and thinking forward to this week, let’s take a moment put these different activities on a continuum from least cognitively demanding to most cognitively demanding</a:t>
            </a:r>
            <a:endParaRPr/>
          </a:p>
          <a:p>
            <a:pPr marL="914400" lvl="1" indent="-317500" algn="l" rtl="0">
              <a:spcBef>
                <a:spcPts val="0"/>
              </a:spcBef>
              <a:spcAft>
                <a:spcPts val="0"/>
              </a:spcAft>
              <a:buSzPts val="1400"/>
              <a:buChar char="▪"/>
            </a:pPr>
            <a:r>
              <a:rPr lang="en" sz="1400" b="1">
                <a:latin typeface="Inria Sans"/>
                <a:ea typeface="Inria Sans"/>
                <a:cs typeface="Inria Sans"/>
                <a:sym typeface="Inria Sans"/>
              </a:rPr>
              <a:t>Investigation</a:t>
            </a:r>
            <a:r>
              <a:rPr lang="en" sz="1400"/>
              <a:t>: Proposing and conducting an investigation around a topic from class</a:t>
            </a:r>
            <a:endParaRPr sz="1400"/>
          </a:p>
          <a:p>
            <a:pPr marL="914400" lvl="1" indent="-317500" algn="l" rtl="0">
              <a:spcBef>
                <a:spcPts val="0"/>
              </a:spcBef>
              <a:spcAft>
                <a:spcPts val="0"/>
              </a:spcAft>
              <a:buSzPts val="1400"/>
              <a:buChar char="▪"/>
            </a:pPr>
            <a:r>
              <a:rPr lang="en" sz="1400" b="1">
                <a:latin typeface="Inria Sans"/>
                <a:ea typeface="Inria Sans"/>
                <a:cs typeface="Inria Sans"/>
                <a:sym typeface="Inria Sans"/>
              </a:rPr>
              <a:t>Quiz</a:t>
            </a:r>
            <a:r>
              <a:rPr lang="en" sz="1400"/>
              <a:t>: Completing a multiple choice quiz</a:t>
            </a:r>
            <a:endParaRPr sz="1400"/>
          </a:p>
          <a:p>
            <a:pPr marL="914400" lvl="1" indent="-317500" algn="l" rtl="0">
              <a:spcBef>
                <a:spcPts val="0"/>
              </a:spcBef>
              <a:spcAft>
                <a:spcPts val="0"/>
              </a:spcAft>
              <a:buSzPts val="1400"/>
              <a:buChar char="▪"/>
            </a:pPr>
            <a:r>
              <a:rPr lang="en" sz="1400" b="1">
                <a:latin typeface="Inria Sans"/>
                <a:ea typeface="Inria Sans"/>
                <a:cs typeface="Inria Sans"/>
                <a:sym typeface="Inria Sans"/>
              </a:rPr>
              <a:t>Presentation</a:t>
            </a:r>
            <a:r>
              <a:rPr lang="en" sz="1400"/>
              <a:t>: Giving a presentation about a specific topic</a:t>
            </a:r>
            <a:endParaRPr sz="1400"/>
          </a:p>
          <a:p>
            <a:pPr marL="914400" lvl="1" indent="-317500" algn="l" rtl="0">
              <a:spcBef>
                <a:spcPts val="0"/>
              </a:spcBef>
              <a:spcAft>
                <a:spcPts val="0"/>
              </a:spcAft>
              <a:buSzPts val="1400"/>
              <a:buChar char="▪"/>
            </a:pPr>
            <a:r>
              <a:rPr lang="en" sz="1400" b="1">
                <a:latin typeface="Inria Sans"/>
                <a:ea typeface="Inria Sans"/>
                <a:cs typeface="Inria Sans"/>
                <a:sym typeface="Inria Sans"/>
              </a:rPr>
              <a:t>Concept Map</a:t>
            </a:r>
            <a:r>
              <a:rPr lang="en" sz="1400"/>
              <a:t>: Creating a concept map of topics learned in class</a:t>
            </a:r>
            <a:endParaRPr sz="1400"/>
          </a:p>
          <a:p>
            <a:pPr marL="914400" lvl="1" indent="-317500" algn="l" rtl="0">
              <a:spcBef>
                <a:spcPts val="0"/>
              </a:spcBef>
              <a:spcAft>
                <a:spcPts val="0"/>
              </a:spcAft>
              <a:buSzPts val="1400"/>
              <a:buChar char="▪"/>
            </a:pPr>
            <a:r>
              <a:rPr lang="en" sz="1400" b="1">
                <a:latin typeface="Inria Sans"/>
                <a:ea typeface="Inria Sans"/>
                <a:cs typeface="Inria Sans"/>
                <a:sym typeface="Inria Sans"/>
              </a:rPr>
              <a:t>Compare &amp; Contrast</a:t>
            </a:r>
            <a:r>
              <a:rPr lang="en" sz="1400"/>
              <a:t>: Comparing &amp; contrasting different viewpoints</a:t>
            </a:r>
            <a:endParaRPr sz="1400"/>
          </a:p>
          <a:p>
            <a:pPr marL="914400" lvl="1" indent="-317500" algn="l" rtl="0">
              <a:spcBef>
                <a:spcPts val="0"/>
              </a:spcBef>
              <a:spcAft>
                <a:spcPts val="0"/>
              </a:spcAft>
              <a:buSzPts val="1400"/>
              <a:buChar char="▪"/>
            </a:pPr>
            <a:r>
              <a:rPr lang="en" sz="1400" b="1">
                <a:latin typeface="Inria Sans"/>
                <a:ea typeface="Inria Sans"/>
                <a:cs typeface="Inria Sans"/>
                <a:sym typeface="Inria Sans"/>
              </a:rPr>
              <a:t>Interview</a:t>
            </a:r>
            <a:r>
              <a:rPr lang="en" sz="1400"/>
              <a:t>: Interviewing someone about a class topic</a:t>
            </a:r>
            <a:endParaRPr sz="1400"/>
          </a:p>
        </p:txBody>
      </p:sp>
      <p:sp>
        <p:nvSpPr>
          <p:cNvPr id="495" name="Google Shape;495;p68"/>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Opening Activity</a:t>
            </a:r>
            <a:endParaRPr/>
          </a:p>
        </p:txBody>
      </p:sp>
      <p:sp>
        <p:nvSpPr>
          <p:cNvPr id="496" name="Google Shape;496;p68"/>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5</a:t>
            </a:fld>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500"/>
        <p:cNvGrpSpPr/>
        <p:nvPr/>
      </p:nvGrpSpPr>
      <p:grpSpPr>
        <a:xfrm>
          <a:off x="0" y="0"/>
          <a:ext cx="0" cy="0"/>
          <a:chOff x="0" y="0"/>
          <a:chExt cx="0" cy="0"/>
        </a:xfrm>
      </p:grpSpPr>
      <p:sp>
        <p:nvSpPr>
          <p:cNvPr id="501" name="Google Shape;501;p69"/>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A quick word on…</a:t>
            </a:r>
            <a:endParaRPr/>
          </a:p>
          <a:p>
            <a:pPr marL="0" lvl="0" indent="0" algn="l" rtl="0">
              <a:spcBef>
                <a:spcPts val="0"/>
              </a:spcBef>
              <a:spcAft>
                <a:spcPts val="0"/>
              </a:spcAft>
              <a:buNone/>
            </a:pPr>
            <a:endParaRPr/>
          </a:p>
          <a:p>
            <a:pPr marL="0" lvl="0" indent="0" algn="l" rtl="0">
              <a:spcBef>
                <a:spcPts val="0"/>
              </a:spcBef>
              <a:spcAft>
                <a:spcPts val="0"/>
              </a:spcAft>
              <a:buNone/>
            </a:pPr>
            <a:r>
              <a:rPr lang="en"/>
              <a:t>Asset vs. Deficit Approaches in Education</a:t>
            </a:r>
            <a:endParaRPr/>
          </a:p>
        </p:txBody>
      </p:sp>
      <p:sp>
        <p:nvSpPr>
          <p:cNvPr id="502" name="Google Shape;502;p69"/>
          <p:cNvSpPr txBox="1">
            <a:spLocks noGrp="1"/>
          </p:cNvSpPr>
          <p:nvPr>
            <p:ph type="body" idx="1"/>
          </p:nvPr>
        </p:nvSpPr>
        <p:spPr>
          <a:xfrm>
            <a:off x="2335275" y="1079325"/>
            <a:ext cx="6808800" cy="3608400"/>
          </a:xfrm>
          <a:prstGeom prst="rect">
            <a:avLst/>
          </a:prstGeom>
        </p:spPr>
        <p:txBody>
          <a:bodyPr spcFirstLastPara="1" wrap="square" lIns="0" tIns="0" rIns="0" bIns="0" anchor="t" anchorCtr="0">
            <a:noAutofit/>
          </a:bodyPr>
          <a:lstStyle/>
          <a:p>
            <a:pPr marL="457200" lvl="0" indent="-355600" algn="l" rtl="0">
              <a:spcBef>
                <a:spcPts val="0"/>
              </a:spcBef>
              <a:spcAft>
                <a:spcPts val="0"/>
              </a:spcAft>
              <a:buSzPts val="2000"/>
              <a:buChar char="▫"/>
            </a:pPr>
            <a:r>
              <a:rPr lang="en"/>
              <a:t>Deficit Approach </a:t>
            </a:r>
            <a:endParaRPr/>
          </a:p>
          <a:p>
            <a:pPr marL="914400" lvl="1" indent="-330200" algn="l" rtl="0">
              <a:spcBef>
                <a:spcPts val="0"/>
              </a:spcBef>
              <a:spcAft>
                <a:spcPts val="0"/>
              </a:spcAft>
              <a:buSzPts val="1600"/>
              <a:buChar char="▪"/>
            </a:pPr>
            <a:r>
              <a:rPr lang="en" sz="1600"/>
              <a:t>Focuses on what students </a:t>
            </a:r>
            <a:r>
              <a:rPr lang="en" sz="1600" b="1">
                <a:latin typeface="Inria Sans"/>
                <a:ea typeface="Inria Sans"/>
                <a:cs typeface="Inria Sans"/>
                <a:sym typeface="Inria Sans"/>
              </a:rPr>
              <a:t>can’t</a:t>
            </a:r>
            <a:r>
              <a:rPr lang="en" sz="1600"/>
              <a:t> do. </a:t>
            </a:r>
            <a:endParaRPr sz="1600"/>
          </a:p>
          <a:p>
            <a:pPr marL="914400" lvl="1" indent="-330200" algn="l" rtl="0">
              <a:spcBef>
                <a:spcPts val="0"/>
              </a:spcBef>
              <a:spcAft>
                <a:spcPts val="0"/>
              </a:spcAft>
              <a:buSzPts val="1600"/>
              <a:buChar char="▪"/>
            </a:pPr>
            <a:r>
              <a:rPr lang="en" sz="1600"/>
              <a:t>If a student is struggling it is because the student is not trying hard enough</a:t>
            </a:r>
            <a:endParaRPr sz="1600"/>
          </a:p>
          <a:p>
            <a:pPr marL="914400" lvl="1" indent="-330200" algn="l" rtl="0">
              <a:spcBef>
                <a:spcPts val="0"/>
              </a:spcBef>
              <a:spcAft>
                <a:spcPts val="0"/>
              </a:spcAft>
              <a:buSzPts val="1600"/>
              <a:buChar char="▪"/>
            </a:pPr>
            <a:r>
              <a:rPr lang="en" sz="1600"/>
              <a:t>Can lead to low expectations of students</a:t>
            </a:r>
            <a:endParaRPr sz="1600"/>
          </a:p>
          <a:p>
            <a:pPr marL="0" lvl="0" indent="0" algn="l" rtl="0">
              <a:spcBef>
                <a:spcPts val="600"/>
              </a:spcBef>
              <a:spcAft>
                <a:spcPts val="0"/>
              </a:spcAft>
              <a:buNone/>
            </a:pPr>
            <a:endParaRPr sz="1600"/>
          </a:p>
          <a:p>
            <a:pPr marL="457200" lvl="0" indent="-355600" algn="l" rtl="0">
              <a:spcBef>
                <a:spcPts val="600"/>
              </a:spcBef>
              <a:spcAft>
                <a:spcPts val="0"/>
              </a:spcAft>
              <a:buSzPts val="2000"/>
              <a:buChar char="▫"/>
            </a:pPr>
            <a:r>
              <a:rPr lang="en"/>
              <a:t>Asset Approach</a:t>
            </a:r>
            <a:endParaRPr/>
          </a:p>
          <a:p>
            <a:pPr marL="914400" lvl="1" indent="-330200" algn="l" rtl="0">
              <a:spcBef>
                <a:spcPts val="0"/>
              </a:spcBef>
              <a:spcAft>
                <a:spcPts val="0"/>
              </a:spcAft>
              <a:buSzPts val="1600"/>
              <a:buChar char="▪"/>
            </a:pPr>
            <a:r>
              <a:rPr lang="en" sz="1600"/>
              <a:t>Focuses on what students </a:t>
            </a:r>
            <a:r>
              <a:rPr lang="en" sz="1600" b="1">
                <a:latin typeface="Inria Sans"/>
                <a:ea typeface="Inria Sans"/>
                <a:cs typeface="Inria Sans"/>
                <a:sym typeface="Inria Sans"/>
              </a:rPr>
              <a:t>can</a:t>
            </a:r>
            <a:r>
              <a:rPr lang="en" sz="1600"/>
              <a:t> do, including strengths, skills, talents, and interests</a:t>
            </a:r>
            <a:endParaRPr sz="1600"/>
          </a:p>
          <a:p>
            <a:pPr marL="914400" lvl="1" indent="-330200" algn="l" rtl="0">
              <a:spcBef>
                <a:spcPts val="0"/>
              </a:spcBef>
              <a:spcAft>
                <a:spcPts val="0"/>
              </a:spcAft>
              <a:buSzPts val="1600"/>
              <a:buChar char="▪"/>
            </a:pPr>
            <a:r>
              <a:rPr lang="en" sz="1600"/>
              <a:t>Challenges assumptions that we may hold about students</a:t>
            </a:r>
            <a:endParaRPr sz="1600"/>
          </a:p>
          <a:p>
            <a:pPr marL="914400" lvl="1" indent="-330200" algn="l" rtl="0">
              <a:spcBef>
                <a:spcPts val="0"/>
              </a:spcBef>
              <a:spcAft>
                <a:spcPts val="0"/>
              </a:spcAft>
              <a:buSzPts val="1600"/>
              <a:buChar char="▪"/>
            </a:pPr>
            <a:r>
              <a:rPr lang="en" sz="1600"/>
              <a:t>Students rise to the challenge when they feel supported</a:t>
            </a:r>
            <a:endParaRPr sz="1600"/>
          </a:p>
        </p:txBody>
      </p:sp>
      <p:sp>
        <p:nvSpPr>
          <p:cNvPr id="503" name="Google Shape;503;p69"/>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6</a:t>
            </a:fld>
            <a:endParaRPr/>
          </a:p>
        </p:txBody>
      </p:sp>
      <p:sp>
        <p:nvSpPr>
          <p:cNvPr id="504" name="Google Shape;504;p69"/>
          <p:cNvSpPr/>
          <p:nvPr/>
        </p:nvSpPr>
        <p:spPr>
          <a:xfrm>
            <a:off x="132525" y="3180525"/>
            <a:ext cx="2294100" cy="1606800"/>
          </a:xfrm>
          <a:prstGeom prst="flowChartMagneticTape">
            <a:avLst/>
          </a:prstGeom>
          <a:solidFill>
            <a:schemeClr val="accent5"/>
          </a:solidFill>
          <a:ln w="2857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 sz="1200">
                <a:solidFill>
                  <a:schemeClr val="dk1"/>
                </a:solidFill>
                <a:latin typeface="Inria Sans"/>
                <a:ea typeface="Inria Sans"/>
                <a:cs typeface="Inria Sans"/>
                <a:sym typeface="Inria Sans"/>
              </a:rPr>
              <a:t>What are some reasons that a student may be struggling that are not related to the amount they are trying?</a:t>
            </a:r>
            <a:endParaRPr sz="1200">
              <a:solidFill>
                <a:schemeClr val="dk1"/>
              </a:solidFill>
              <a:latin typeface="Inria Sans"/>
              <a:ea typeface="Inria Sans"/>
              <a:cs typeface="Inria Sans"/>
              <a:sym typeface="Inria Sans"/>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504"/>
                                        </p:tgtEl>
                                        <p:attrNameLst>
                                          <p:attrName>style.visibility</p:attrName>
                                        </p:attrNameLst>
                                      </p:cBhvr>
                                      <p:to>
                                        <p:strVal val="visible"/>
                                      </p:to>
                                    </p:set>
                                    <p:animEffect transition="in" filter="fade">
                                      <p:cBhvr>
                                        <p:cTn id="7" dur="1000"/>
                                        <p:tgtEl>
                                          <p:spTgt spid="50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508"/>
        <p:cNvGrpSpPr/>
        <p:nvPr/>
      </p:nvGrpSpPr>
      <p:grpSpPr>
        <a:xfrm>
          <a:off x="0" y="0"/>
          <a:ext cx="0" cy="0"/>
          <a:chOff x="0" y="0"/>
          <a:chExt cx="0" cy="0"/>
        </a:xfrm>
      </p:grpSpPr>
      <p:sp>
        <p:nvSpPr>
          <p:cNvPr id="509" name="Google Shape;509;p70"/>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Criticism of Education</a:t>
            </a:r>
            <a:endParaRPr/>
          </a:p>
        </p:txBody>
      </p:sp>
      <p:sp>
        <p:nvSpPr>
          <p:cNvPr id="510" name="Google Shape;510;p70"/>
          <p:cNvSpPr txBox="1">
            <a:spLocks noGrp="1"/>
          </p:cNvSpPr>
          <p:nvPr>
            <p:ph type="body" idx="1"/>
          </p:nvPr>
        </p:nvSpPr>
        <p:spPr>
          <a:xfrm>
            <a:off x="2763000" y="999375"/>
            <a:ext cx="5925300" cy="3688500"/>
          </a:xfrm>
          <a:prstGeom prst="rect">
            <a:avLst/>
          </a:prstGeom>
        </p:spPr>
        <p:txBody>
          <a:bodyPr spcFirstLastPara="1" wrap="square" lIns="0" tIns="0" rIns="0" bIns="0" anchor="t" anchorCtr="0">
            <a:noAutofit/>
          </a:bodyPr>
          <a:lstStyle/>
          <a:p>
            <a:pPr marL="457200" lvl="0" indent="-355600" algn="l" rtl="0">
              <a:spcBef>
                <a:spcPts val="0"/>
              </a:spcBef>
              <a:spcAft>
                <a:spcPts val="0"/>
              </a:spcAft>
              <a:buSzPts val="2000"/>
              <a:buChar char="▫"/>
            </a:pPr>
            <a:r>
              <a:rPr lang="en"/>
              <a:t>Education in the United States is often criticized for being a mile-wide and an inch deep.</a:t>
            </a:r>
            <a:endParaRPr/>
          </a:p>
          <a:p>
            <a:pPr marL="0" lvl="0" indent="0" algn="l" rtl="0">
              <a:spcBef>
                <a:spcPts val="600"/>
              </a:spcBef>
              <a:spcAft>
                <a:spcPts val="0"/>
              </a:spcAft>
              <a:buNone/>
            </a:pPr>
            <a:endParaRPr/>
          </a:p>
          <a:p>
            <a:pPr marL="457200" lvl="0" indent="-355600" algn="l" rtl="0">
              <a:spcBef>
                <a:spcPts val="600"/>
              </a:spcBef>
              <a:spcAft>
                <a:spcPts val="0"/>
              </a:spcAft>
              <a:buSzPts val="2000"/>
              <a:buChar char="▫"/>
            </a:pPr>
            <a:r>
              <a:rPr lang="en"/>
              <a:t>This leads students to a surface-level understanding of the content</a:t>
            </a:r>
            <a:endParaRPr/>
          </a:p>
          <a:p>
            <a:pPr marL="914400" lvl="1" indent="-342900" algn="l" rtl="0">
              <a:spcBef>
                <a:spcPts val="0"/>
              </a:spcBef>
              <a:spcAft>
                <a:spcPts val="0"/>
              </a:spcAft>
              <a:buSzPts val="1800"/>
              <a:buChar char="▪"/>
            </a:pPr>
            <a:r>
              <a:rPr lang="en"/>
              <a:t>Students learn material for the test</a:t>
            </a:r>
            <a:endParaRPr/>
          </a:p>
          <a:p>
            <a:pPr marL="914400" lvl="1" indent="-342900" algn="l" rtl="0">
              <a:spcBef>
                <a:spcPts val="0"/>
              </a:spcBef>
              <a:spcAft>
                <a:spcPts val="0"/>
              </a:spcAft>
              <a:buSzPts val="1800"/>
              <a:buChar char="▪"/>
            </a:pPr>
            <a:r>
              <a:rPr lang="en"/>
              <a:t>Students learn vocabulary and definitions but not applications</a:t>
            </a:r>
            <a:endParaRPr/>
          </a:p>
          <a:p>
            <a:pPr marL="914400" lvl="1" indent="-342900" algn="l" rtl="0">
              <a:spcBef>
                <a:spcPts val="0"/>
              </a:spcBef>
              <a:spcAft>
                <a:spcPts val="0"/>
              </a:spcAft>
              <a:buSzPts val="1800"/>
              <a:buChar char="▪"/>
            </a:pPr>
            <a:r>
              <a:rPr lang="en"/>
              <a:t>Students learn a lot of little things but not how they systematically connected</a:t>
            </a:r>
            <a:endParaRPr/>
          </a:p>
        </p:txBody>
      </p:sp>
      <p:sp>
        <p:nvSpPr>
          <p:cNvPr id="511" name="Google Shape;511;p70"/>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7</a:t>
            </a:fld>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515"/>
        <p:cNvGrpSpPr/>
        <p:nvPr/>
      </p:nvGrpSpPr>
      <p:grpSpPr>
        <a:xfrm>
          <a:off x="0" y="0"/>
          <a:ext cx="0" cy="0"/>
          <a:chOff x="0" y="0"/>
          <a:chExt cx="0" cy="0"/>
        </a:xfrm>
      </p:grpSpPr>
      <p:sp>
        <p:nvSpPr>
          <p:cNvPr id="516" name="Google Shape;516;p71"/>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What are our goals?</a:t>
            </a:r>
            <a:endParaRPr/>
          </a:p>
        </p:txBody>
      </p:sp>
      <p:sp>
        <p:nvSpPr>
          <p:cNvPr id="517" name="Google Shape;517;p71"/>
          <p:cNvSpPr txBox="1">
            <a:spLocks noGrp="1"/>
          </p:cNvSpPr>
          <p:nvPr>
            <p:ph type="body" idx="1"/>
          </p:nvPr>
        </p:nvSpPr>
        <p:spPr>
          <a:xfrm>
            <a:off x="2763000" y="1376700"/>
            <a:ext cx="5925300" cy="3311100"/>
          </a:xfrm>
          <a:prstGeom prst="rect">
            <a:avLst/>
          </a:prstGeom>
        </p:spPr>
        <p:txBody>
          <a:bodyPr spcFirstLastPara="1" wrap="square" lIns="0" tIns="0" rIns="0" bIns="0" anchor="t" anchorCtr="0">
            <a:noAutofit/>
          </a:bodyPr>
          <a:lstStyle/>
          <a:p>
            <a:pPr marL="0" lvl="0" indent="0" algn="ctr" rtl="0">
              <a:spcBef>
                <a:spcPts val="0"/>
              </a:spcBef>
              <a:spcAft>
                <a:spcPts val="0"/>
              </a:spcAft>
              <a:buNone/>
            </a:pPr>
            <a:r>
              <a:rPr lang="en"/>
              <a:t>How do we decide what to teach our students?</a:t>
            </a:r>
            <a:endParaRPr/>
          </a:p>
          <a:p>
            <a:pPr marL="0" lvl="0" indent="0" algn="ctr" rtl="0">
              <a:spcBef>
                <a:spcPts val="600"/>
              </a:spcBef>
              <a:spcAft>
                <a:spcPts val="0"/>
              </a:spcAft>
              <a:buNone/>
            </a:pPr>
            <a:endParaRPr/>
          </a:p>
          <a:p>
            <a:pPr marL="0" lvl="0" indent="0" algn="ctr" rtl="0">
              <a:spcBef>
                <a:spcPts val="600"/>
              </a:spcBef>
              <a:spcAft>
                <a:spcPts val="0"/>
              </a:spcAft>
              <a:buNone/>
            </a:pPr>
            <a:r>
              <a:rPr lang="en"/>
              <a:t>What are our goals for students?</a:t>
            </a:r>
            <a:endParaRPr/>
          </a:p>
          <a:p>
            <a:pPr marL="0" lvl="0" indent="0" algn="ctr" rtl="0">
              <a:spcBef>
                <a:spcPts val="600"/>
              </a:spcBef>
              <a:spcAft>
                <a:spcPts val="0"/>
              </a:spcAft>
              <a:buNone/>
            </a:pPr>
            <a:endParaRPr/>
          </a:p>
          <a:p>
            <a:pPr marL="0" lvl="0" indent="0" algn="ctr" rtl="0">
              <a:spcBef>
                <a:spcPts val="600"/>
              </a:spcBef>
              <a:spcAft>
                <a:spcPts val="0"/>
              </a:spcAft>
              <a:buNone/>
            </a:pPr>
            <a:r>
              <a:rPr lang="en"/>
              <a:t>How demanding and/or attainable are these goals?</a:t>
            </a:r>
            <a:endParaRPr/>
          </a:p>
          <a:p>
            <a:pPr marL="0" lvl="0" indent="0" algn="ctr" rtl="0">
              <a:spcBef>
                <a:spcPts val="600"/>
              </a:spcBef>
              <a:spcAft>
                <a:spcPts val="0"/>
              </a:spcAft>
              <a:buNone/>
            </a:pPr>
            <a:endParaRPr/>
          </a:p>
          <a:p>
            <a:pPr marL="0" lvl="0" indent="0" algn="ctr" rtl="0">
              <a:spcBef>
                <a:spcPts val="600"/>
              </a:spcBef>
              <a:spcAft>
                <a:spcPts val="600"/>
              </a:spcAft>
              <a:buNone/>
            </a:pPr>
            <a:r>
              <a:rPr lang="en"/>
              <a:t>How do we support students in achieving these goals?</a:t>
            </a:r>
            <a:endParaRPr/>
          </a:p>
        </p:txBody>
      </p:sp>
      <p:sp>
        <p:nvSpPr>
          <p:cNvPr id="518" name="Google Shape;518;p71"/>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8</a:t>
            </a:fld>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522"/>
        <p:cNvGrpSpPr/>
        <p:nvPr/>
      </p:nvGrpSpPr>
      <p:grpSpPr>
        <a:xfrm>
          <a:off x="0" y="0"/>
          <a:ext cx="0" cy="0"/>
          <a:chOff x="0" y="0"/>
          <a:chExt cx="0" cy="0"/>
        </a:xfrm>
      </p:grpSpPr>
      <p:sp>
        <p:nvSpPr>
          <p:cNvPr id="523" name="Google Shape;523;p72"/>
          <p:cNvSpPr txBox="1">
            <a:spLocks noGrp="1"/>
          </p:cNvSpPr>
          <p:nvPr>
            <p:ph type="title"/>
          </p:nvPr>
        </p:nvSpPr>
        <p:spPr>
          <a:xfrm>
            <a:off x="455700" y="823775"/>
            <a:ext cx="1623900" cy="3864000"/>
          </a:xfrm>
          <a:prstGeom prst="rect">
            <a:avLst/>
          </a:prstGeom>
        </p:spPr>
        <p:txBody>
          <a:bodyPr spcFirstLastPara="1" wrap="square" lIns="0" tIns="0" rIns="0" bIns="0" anchor="t" anchorCtr="0">
            <a:noAutofit/>
          </a:bodyPr>
          <a:lstStyle/>
          <a:p>
            <a:pPr marL="0" lvl="0" indent="0" algn="l" rtl="0">
              <a:spcBef>
                <a:spcPts val="0"/>
              </a:spcBef>
              <a:spcAft>
                <a:spcPts val="0"/>
              </a:spcAft>
              <a:buNone/>
            </a:pPr>
            <a:r>
              <a:rPr lang="en"/>
              <a:t>Bloom’s Taxonomy</a:t>
            </a:r>
            <a:endParaRPr/>
          </a:p>
        </p:txBody>
      </p:sp>
      <p:sp>
        <p:nvSpPr>
          <p:cNvPr id="524" name="Google Shape;524;p72"/>
          <p:cNvSpPr txBox="1">
            <a:spLocks noGrp="1"/>
          </p:cNvSpPr>
          <p:nvPr>
            <p:ph type="body" idx="1"/>
          </p:nvPr>
        </p:nvSpPr>
        <p:spPr>
          <a:xfrm>
            <a:off x="2794425" y="1376725"/>
            <a:ext cx="5935800" cy="3311100"/>
          </a:xfrm>
          <a:prstGeom prst="rect">
            <a:avLst/>
          </a:prstGeom>
        </p:spPr>
        <p:txBody>
          <a:bodyPr spcFirstLastPara="1" wrap="square" lIns="0" tIns="0" rIns="0" bIns="0" anchor="t" anchorCtr="0">
            <a:noAutofit/>
          </a:bodyPr>
          <a:lstStyle/>
          <a:p>
            <a:pPr marL="457200" lvl="0" indent="-355600" algn="l" rtl="0">
              <a:spcBef>
                <a:spcPts val="0"/>
              </a:spcBef>
              <a:spcAft>
                <a:spcPts val="0"/>
              </a:spcAft>
              <a:buSzPts val="2000"/>
              <a:buChar char="▫"/>
            </a:pPr>
            <a:r>
              <a:rPr lang="en" sz="2000"/>
              <a:t>1956 - Benjamin Bloom presented a taxonomy that allowed for the classification of the cognitive demand of learning objectives</a:t>
            </a:r>
            <a:endParaRPr sz="2000"/>
          </a:p>
          <a:p>
            <a:pPr marL="457200" lvl="0" indent="-355600" algn="l" rtl="0">
              <a:spcBef>
                <a:spcPts val="0"/>
              </a:spcBef>
              <a:spcAft>
                <a:spcPts val="0"/>
              </a:spcAft>
              <a:buSzPts val="2000"/>
              <a:buChar char="▫"/>
            </a:pPr>
            <a:r>
              <a:rPr lang="en" sz="2000"/>
              <a:t>In theory, students move up each level of the pyramid as they build their understandings and teachers can facilitate this growth</a:t>
            </a:r>
            <a:endParaRPr sz="2000"/>
          </a:p>
        </p:txBody>
      </p:sp>
      <p:sp>
        <p:nvSpPr>
          <p:cNvPr id="525" name="Google Shape;525;p72"/>
          <p:cNvSpPr txBox="1">
            <a:spLocks noGrp="1"/>
          </p:cNvSpPr>
          <p:nvPr>
            <p:ph type="sldNum" idx="12"/>
          </p:nvPr>
        </p:nvSpPr>
        <p:spPr>
          <a:xfrm>
            <a:off x="8688300" y="4687750"/>
            <a:ext cx="455700" cy="455700"/>
          </a:xfrm>
          <a:prstGeom prst="rect">
            <a:avLst/>
          </a:prstGeom>
        </p:spPr>
        <p:txBody>
          <a:bodyPr spcFirstLastPara="1" wrap="square" lIns="0" tIns="0" rIns="0" bIns="0" anchor="ctr" anchorCtr="0">
            <a:noAutofit/>
          </a:bodyPr>
          <a:lstStyle/>
          <a:p>
            <a:pPr marL="0" lvl="0" indent="0" algn="ctr" rtl="0">
              <a:spcBef>
                <a:spcPts val="0"/>
              </a:spcBef>
              <a:spcAft>
                <a:spcPts val="0"/>
              </a:spcAft>
              <a:buNone/>
            </a:pPr>
            <a:fld id="{00000000-1234-1234-1234-123412341234}" type="slidenum">
              <a:rPr lang="en"/>
              <a:t>9</a:t>
            </a:fld>
            <a:endParaRPr/>
          </a:p>
        </p:txBody>
      </p:sp>
    </p:spTree>
  </p:cSld>
  <p:clrMapOvr>
    <a:masterClrMapping/>
  </p:clrMapOvr>
</p:sld>
</file>

<file path=ppt/theme/theme1.xml><?xml version="1.0" encoding="utf-8"?>
<a:theme xmlns:a="http://schemas.openxmlformats.org/drawingml/2006/main" name="Paulina template">
  <a:themeElements>
    <a:clrScheme name="Custom 347">
      <a:dk1>
        <a:srgbClr val="756F6F"/>
      </a:dk1>
      <a:lt1>
        <a:srgbClr val="FFFFFF"/>
      </a:lt1>
      <a:dk2>
        <a:srgbClr val="A8A09D"/>
      </a:dk2>
      <a:lt2>
        <a:srgbClr val="F5F1F0"/>
      </a:lt2>
      <a:accent1>
        <a:srgbClr val="AD9B91"/>
      </a:accent1>
      <a:accent2>
        <a:srgbClr val="E2D1C2"/>
      </a:accent2>
      <a:accent3>
        <a:srgbClr val="C4CBBF"/>
      </a:accent3>
      <a:accent4>
        <a:srgbClr val="BFC8CB"/>
      </a:accent4>
      <a:accent5>
        <a:srgbClr val="E9DBDB"/>
      </a:accent5>
      <a:accent6>
        <a:srgbClr val="C5C4BF"/>
      </a:accent6>
      <a:hlink>
        <a:srgbClr val="413A3A"/>
      </a:hlink>
      <a:folHlink>
        <a:srgbClr val="6611CC"/>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205</TotalTime>
  <Words>2179</Words>
  <Application>Microsoft Office PowerPoint</Application>
  <PresentationFormat>On-screen Show (16:9)</PresentationFormat>
  <Paragraphs>292</Paragraphs>
  <Slides>32</Slides>
  <Notes>31</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32</vt:i4>
      </vt:variant>
    </vt:vector>
  </HeadingPairs>
  <TitlesOfParts>
    <vt:vector size="39" baseType="lpstr">
      <vt:lpstr>Inria Serif Light</vt:lpstr>
      <vt:lpstr>Arial</vt:lpstr>
      <vt:lpstr>Playfair Display Medium</vt:lpstr>
      <vt:lpstr>Inria Sans</vt:lpstr>
      <vt:lpstr>Inria Serif</vt:lpstr>
      <vt:lpstr>Inria Sans Light</vt:lpstr>
      <vt:lpstr>Paulina template</vt:lpstr>
      <vt:lpstr>Teaching with Sustainability</vt:lpstr>
      <vt:lpstr>Overview of Topics </vt:lpstr>
      <vt:lpstr>How do we teach sustainably?</vt:lpstr>
      <vt:lpstr>Learning Objectives for Today</vt:lpstr>
      <vt:lpstr>Opening Activity</vt:lpstr>
      <vt:lpstr>A quick word on…  Asset vs. Deficit Approaches in Education</vt:lpstr>
      <vt:lpstr>Criticism of Education</vt:lpstr>
      <vt:lpstr>What are our goals?</vt:lpstr>
      <vt:lpstr>Bloom’s Taxonomy</vt:lpstr>
      <vt:lpstr>Scaffolding</vt:lpstr>
      <vt:lpstr>Bloom’s Taxonomy</vt:lpstr>
      <vt:lpstr>Bloom’s Taxonomy</vt:lpstr>
      <vt:lpstr>Sustainability Education</vt:lpstr>
      <vt:lpstr>Sustainability Education</vt:lpstr>
      <vt:lpstr>Sustainability Education</vt:lpstr>
      <vt:lpstr>Sustainability Education</vt:lpstr>
      <vt:lpstr>Bold Goals</vt:lpstr>
      <vt:lpstr>What does this look like in practice?  Level 1 - Education about Sustainability  </vt:lpstr>
      <vt:lpstr>What does this look like in practice?  Level 2 -  Education for Sustainability  </vt:lpstr>
      <vt:lpstr>What does this look like in practice?  Level 3 -  Education as Sustainability  </vt:lpstr>
      <vt:lpstr>Transitioning through Sustainability in Classroom Activities</vt:lpstr>
      <vt:lpstr>Transitioning through Sustainability in Classroom Activities</vt:lpstr>
      <vt:lpstr>What are our goals?</vt:lpstr>
      <vt:lpstr>Sustainability Education - Reminder</vt:lpstr>
      <vt:lpstr>Great!  But…</vt:lpstr>
      <vt:lpstr>Great!  But…</vt:lpstr>
      <vt:lpstr>Where does it fit?</vt:lpstr>
      <vt:lpstr>Pause for Pedagogy</vt:lpstr>
      <vt:lpstr>Going Further</vt:lpstr>
      <vt:lpstr>Preview of Next Week</vt:lpstr>
      <vt:lpstr>Review of Learning Objectives</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Teaching with Sustainability</dc:title>
  <dc:creator>Peter Chipman</dc:creator>
  <cp:lastModifiedBy>Peter Chipman</cp:lastModifiedBy>
  <cp:revision>7</cp:revision>
  <dcterms:modified xsi:type="dcterms:W3CDTF">2022-07-26T11:50:41Z</dcterms:modified>
</cp:coreProperties>
</file>