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29.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0.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5.xml"/>
  <Override ContentType="application/vnd.openxmlformats-officedocument.presentationml.notesSlide+xml" PartName="/ppt/notesSlides/notesSlide31.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30.xml"/>
  <Override ContentType="application/vnd.openxmlformats-officedocument.presentationml.slide+xml" PartName="/ppt/slides/slide22.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9.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31.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showSpecialPlsOnTitleSld="0">
  <p:sldMasterIdLst>
    <p:sldMasterId id="2147483648"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 id="269" r:id="rId18"/>
    <p:sldId id="270" r:id="rId19"/>
    <p:sldId id="271" r:id="rId20"/>
    <p:sldId id="272" r:id="rId21"/>
    <p:sldId id="273" r:id="rId22"/>
    <p:sldId id="274" r:id="rId23"/>
    <p:sldId id="275" r:id="rId24"/>
    <p:sldId id="276" r:id="rId25"/>
    <p:sldId id="277" r:id="rId26"/>
    <p:sldId id="278" r:id="rId27"/>
    <p:sldId id="279" r:id="rId28"/>
    <p:sldId id="280" r:id="rId29"/>
    <p:sldId id="281" r:id="rId30"/>
    <p:sldId id="282" r:id="rId31"/>
    <p:sldId id="283" r:id="rId32"/>
    <p:sldId id="284" r:id="rId33"/>
    <p:sldId id="285" r:id="rId34"/>
    <p:sldId id="286" r:id="rId35"/>
  </p:sldIdLst>
  <p:sldSz cy="5143500" cx="9144000"/>
  <p:notesSz cx="6858000" cy="9144000"/>
  <p:embeddedFontLst>
    <p:embeddedFont>
      <p:font typeface="Playfair Display Medium"/>
      <p:regular r:id="rId36"/>
      <p:bold r:id="rId37"/>
      <p:italic r:id="rId38"/>
      <p:boldItalic r:id="rId39"/>
    </p:embeddedFont>
    <p:embeddedFont>
      <p:font typeface="Inria Serif"/>
      <p:regular r:id="rId40"/>
      <p:bold r:id="rId41"/>
      <p:italic r:id="rId42"/>
      <p:boldItalic r:id="rId43"/>
    </p:embeddedFont>
    <p:embeddedFont>
      <p:font typeface="Inria Sans"/>
      <p:regular r:id="rId44"/>
      <p:bold r:id="rId45"/>
      <p:italic r:id="rId46"/>
      <p:boldItalic r:id="rId47"/>
    </p:embeddedFont>
    <p:embeddedFont>
      <p:font typeface="Inria Serif Light"/>
      <p:regular r:id="rId48"/>
      <p:bold r:id="rId49"/>
      <p:italic r:id="rId50"/>
      <p:boldItalic r:id="rId51"/>
    </p:embeddedFont>
    <p:embeddedFont>
      <p:font typeface="Inria Sans Light"/>
      <p:regular r:id="rId52"/>
      <p:bold r:id="rId53"/>
      <p:italic r:id="rId54"/>
      <p:boldItalic r:id="rId55"/>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GoogleSlidesCustomDataVersion2">
      <go:slidesCustomData xmlns:go="http://customooxmlschemas.google.com/" r:id="rId56" roundtripDataSignature="AMtx7mgie+xkBQujSYhbpoiCgj4Mj+mWvg=="/>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_rels/presentation.xml.rels><?xml version="1.0" encoding="UTF-8" standalone="yes"?><Relationships xmlns="http://schemas.openxmlformats.org/package/2006/relationships"><Relationship Id="rId40" Type="http://schemas.openxmlformats.org/officeDocument/2006/relationships/font" Target="fonts/InriaSerif-regular.fntdata"/><Relationship Id="rId42" Type="http://schemas.openxmlformats.org/officeDocument/2006/relationships/font" Target="fonts/InriaSerif-italic.fntdata"/><Relationship Id="rId41" Type="http://schemas.openxmlformats.org/officeDocument/2006/relationships/font" Target="fonts/InriaSerif-bold.fntdata"/><Relationship Id="rId44" Type="http://schemas.openxmlformats.org/officeDocument/2006/relationships/font" Target="fonts/InriaSans-regular.fntdata"/><Relationship Id="rId43" Type="http://schemas.openxmlformats.org/officeDocument/2006/relationships/font" Target="fonts/InriaSerif-boldItalic.fntdata"/><Relationship Id="rId46" Type="http://schemas.openxmlformats.org/officeDocument/2006/relationships/font" Target="fonts/InriaSans-italic.fntdata"/><Relationship Id="rId45" Type="http://schemas.openxmlformats.org/officeDocument/2006/relationships/font" Target="fonts/InriaSans-bold.fntdata"/><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48" Type="http://schemas.openxmlformats.org/officeDocument/2006/relationships/font" Target="fonts/InriaSerifLight-regular.fntdata"/><Relationship Id="rId47" Type="http://schemas.openxmlformats.org/officeDocument/2006/relationships/font" Target="fonts/InriaSans-boldItalic.fntdata"/><Relationship Id="rId49" Type="http://schemas.openxmlformats.org/officeDocument/2006/relationships/font" Target="fonts/InriaSerifLight-bold.fntdata"/><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 Id="rId31" Type="http://schemas.openxmlformats.org/officeDocument/2006/relationships/slide" Target="slides/slide27.xml"/><Relationship Id="rId30" Type="http://schemas.openxmlformats.org/officeDocument/2006/relationships/slide" Target="slides/slide26.xml"/><Relationship Id="rId33" Type="http://schemas.openxmlformats.org/officeDocument/2006/relationships/slide" Target="slides/slide29.xml"/><Relationship Id="rId32" Type="http://schemas.openxmlformats.org/officeDocument/2006/relationships/slide" Target="slides/slide28.xml"/><Relationship Id="rId35" Type="http://schemas.openxmlformats.org/officeDocument/2006/relationships/slide" Target="slides/slide31.xml"/><Relationship Id="rId34" Type="http://schemas.openxmlformats.org/officeDocument/2006/relationships/slide" Target="slides/slide30.xml"/><Relationship Id="rId37" Type="http://schemas.openxmlformats.org/officeDocument/2006/relationships/font" Target="fonts/PlayfairDisplayMedium-bold.fntdata"/><Relationship Id="rId36" Type="http://schemas.openxmlformats.org/officeDocument/2006/relationships/font" Target="fonts/PlayfairDisplayMedium-regular.fntdata"/><Relationship Id="rId39" Type="http://schemas.openxmlformats.org/officeDocument/2006/relationships/font" Target="fonts/PlayfairDisplayMedium-boldItalic.fntdata"/><Relationship Id="rId38" Type="http://schemas.openxmlformats.org/officeDocument/2006/relationships/font" Target="fonts/PlayfairDisplayMedium-italic.fntdata"/><Relationship Id="rId20" Type="http://schemas.openxmlformats.org/officeDocument/2006/relationships/slide" Target="slides/slide16.xml"/><Relationship Id="rId22" Type="http://schemas.openxmlformats.org/officeDocument/2006/relationships/slide" Target="slides/slide18.xml"/><Relationship Id="rId21" Type="http://schemas.openxmlformats.org/officeDocument/2006/relationships/slide" Target="slides/slide17.xml"/><Relationship Id="rId24" Type="http://schemas.openxmlformats.org/officeDocument/2006/relationships/slide" Target="slides/slide20.xml"/><Relationship Id="rId23" Type="http://schemas.openxmlformats.org/officeDocument/2006/relationships/slide" Target="slides/slide19.xml"/><Relationship Id="rId26" Type="http://schemas.openxmlformats.org/officeDocument/2006/relationships/slide" Target="slides/slide22.xml"/><Relationship Id="rId25" Type="http://schemas.openxmlformats.org/officeDocument/2006/relationships/slide" Target="slides/slide21.xml"/><Relationship Id="rId28" Type="http://schemas.openxmlformats.org/officeDocument/2006/relationships/slide" Target="slides/slide24.xml"/><Relationship Id="rId27" Type="http://schemas.openxmlformats.org/officeDocument/2006/relationships/slide" Target="slides/slide23.xml"/><Relationship Id="rId29" Type="http://schemas.openxmlformats.org/officeDocument/2006/relationships/slide" Target="slides/slide25.xml"/><Relationship Id="rId51" Type="http://schemas.openxmlformats.org/officeDocument/2006/relationships/font" Target="fonts/InriaSerifLight-boldItalic.fntdata"/><Relationship Id="rId50" Type="http://schemas.openxmlformats.org/officeDocument/2006/relationships/font" Target="fonts/InriaSerifLight-italic.fntdata"/><Relationship Id="rId53" Type="http://schemas.openxmlformats.org/officeDocument/2006/relationships/font" Target="fonts/InriaSansLight-bold.fntdata"/><Relationship Id="rId52" Type="http://schemas.openxmlformats.org/officeDocument/2006/relationships/font" Target="fonts/InriaSansLight-regular.fntdata"/><Relationship Id="rId11" Type="http://schemas.openxmlformats.org/officeDocument/2006/relationships/slide" Target="slides/slide7.xml"/><Relationship Id="rId55" Type="http://schemas.openxmlformats.org/officeDocument/2006/relationships/font" Target="fonts/InriaSansLight-boldItalic.fntdata"/><Relationship Id="rId10" Type="http://schemas.openxmlformats.org/officeDocument/2006/relationships/slide" Target="slides/slide6.xml"/><Relationship Id="rId54" Type="http://schemas.openxmlformats.org/officeDocument/2006/relationships/font" Target="fonts/InriaSansLight-italic.fntdata"/><Relationship Id="rId13" Type="http://schemas.openxmlformats.org/officeDocument/2006/relationships/slide" Target="slides/slide9.xml"/><Relationship Id="rId12" Type="http://schemas.openxmlformats.org/officeDocument/2006/relationships/slide" Target="slides/slide8.xml"/><Relationship Id="rId56" Type="http://customschemas.google.com/relationships/presentationmetadata" Target="metadata"/><Relationship Id="rId15" Type="http://schemas.openxmlformats.org/officeDocument/2006/relationships/slide" Target="slides/slide11.xml"/><Relationship Id="rId14" Type="http://schemas.openxmlformats.org/officeDocument/2006/relationships/slide" Target="slides/slide10.xml"/><Relationship Id="rId17" Type="http://schemas.openxmlformats.org/officeDocument/2006/relationships/slide" Target="slides/slide13.xml"/><Relationship Id="rId16" Type="http://schemas.openxmlformats.org/officeDocument/2006/relationships/slide" Target="slides/slide12.xml"/><Relationship Id="rId19" Type="http://schemas.openxmlformats.org/officeDocument/2006/relationships/slide" Target="slides/slide15.xml"/><Relationship Id="rId18" Type="http://schemas.openxmlformats.org/officeDocument/2006/relationships/slide" Target="slides/slide14.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2" name="Shape 2"/>
        <p:cNvGrpSpPr/>
        <p:nvPr/>
      </p:nvGrpSpPr>
      <p:grpSpPr>
        <a:xfrm>
          <a:off x="0" y="0"/>
          <a:ext cx="0" cy="0"/>
          <a:chOff x="0" y="0"/>
          <a:chExt cx="0" cy="0"/>
        </a:xfrm>
      </p:grpSpPr>
      <p:sp>
        <p:nvSpPr>
          <p:cNvPr id="3" name="Google Shape;3;n"/>
          <p:cNvSpPr/>
          <p:nvPr>
            <p:ph idx="2" type="sldImg"/>
          </p:nvPr>
        </p:nvSpPr>
        <p:spPr>
          <a:xfrm>
            <a:off x="381175" y="685800"/>
            <a:ext cx="60963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317500" lvl="0" marL="4572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1pPr>
            <a:lvl2pPr indent="-317500" lvl="1" marL="9144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2pPr>
            <a:lvl3pPr indent="-317500" lvl="2" marL="13716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3pPr>
            <a:lvl4pPr indent="-317500" lvl="3" marL="18288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4pPr>
            <a:lvl5pPr indent="-317500" lvl="4" marL="22860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5pPr>
            <a:lvl6pPr indent="-317500" lvl="5" marL="27432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6pPr>
            <a:lvl7pPr indent="-317500" lvl="6" marL="32004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7pPr>
            <a:lvl8pPr indent="-317500" lvl="7" marL="36576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8pPr>
            <a:lvl9pPr indent="-317500" lvl="8" marL="4114800" marR="0" rtl="0" algn="l">
              <a:lnSpc>
                <a:spcPct val="100000"/>
              </a:lnSpc>
              <a:spcBef>
                <a:spcPts val="0"/>
              </a:spcBef>
              <a:spcAft>
                <a:spcPts val="0"/>
              </a:spcAft>
              <a:buClr>
                <a:srgbClr val="000000"/>
              </a:buClr>
              <a:buSzPts val="1400"/>
              <a:buFont typeface="Arial"/>
              <a:buChar char="■"/>
              <a:defRPr b="0" i="0" sz="1100" u="none" cap="none" strike="noStrike">
                <a:solidFill>
                  <a:srgbClr val="000000"/>
                </a:solidFill>
                <a:latin typeface="Arial"/>
                <a:ea typeface="Arial"/>
                <a:cs typeface="Arial"/>
                <a:sym typeface="Arial"/>
              </a:defRPr>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p1: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73" name="Google Shape;73;p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1" name="Shape 141"/>
        <p:cNvGrpSpPr/>
        <p:nvPr/>
      </p:nvGrpSpPr>
      <p:grpSpPr>
        <a:xfrm>
          <a:off x="0" y="0"/>
          <a:ext cx="0" cy="0"/>
          <a:chOff x="0" y="0"/>
          <a:chExt cx="0" cy="0"/>
        </a:xfrm>
      </p:grpSpPr>
      <p:sp>
        <p:nvSpPr>
          <p:cNvPr id="142" name="Google Shape;142;p10: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43" name="Google Shape;143;p10: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1" name="Shape 151"/>
        <p:cNvGrpSpPr/>
        <p:nvPr/>
      </p:nvGrpSpPr>
      <p:grpSpPr>
        <a:xfrm>
          <a:off x="0" y="0"/>
          <a:ext cx="0" cy="0"/>
          <a:chOff x="0" y="0"/>
          <a:chExt cx="0" cy="0"/>
        </a:xfrm>
      </p:grpSpPr>
      <p:sp>
        <p:nvSpPr>
          <p:cNvPr id="152" name="Google Shape;152;p11: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53" name="Google Shape;153;p1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8" name="Shape 158"/>
        <p:cNvGrpSpPr/>
        <p:nvPr/>
      </p:nvGrpSpPr>
      <p:grpSpPr>
        <a:xfrm>
          <a:off x="0" y="0"/>
          <a:ext cx="0" cy="0"/>
          <a:chOff x="0" y="0"/>
          <a:chExt cx="0" cy="0"/>
        </a:xfrm>
      </p:grpSpPr>
      <p:sp>
        <p:nvSpPr>
          <p:cNvPr id="159" name="Google Shape;159;p12: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60" name="Google Shape;160;p12: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2" name="Shape 172"/>
        <p:cNvGrpSpPr/>
        <p:nvPr/>
      </p:nvGrpSpPr>
      <p:grpSpPr>
        <a:xfrm>
          <a:off x="0" y="0"/>
          <a:ext cx="0" cy="0"/>
          <a:chOff x="0" y="0"/>
          <a:chExt cx="0" cy="0"/>
        </a:xfrm>
      </p:grpSpPr>
      <p:sp>
        <p:nvSpPr>
          <p:cNvPr id="173" name="Google Shape;173;p13: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74" name="Google Shape;174;p13: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9" name="Shape 179"/>
        <p:cNvGrpSpPr/>
        <p:nvPr/>
      </p:nvGrpSpPr>
      <p:grpSpPr>
        <a:xfrm>
          <a:off x="0" y="0"/>
          <a:ext cx="0" cy="0"/>
          <a:chOff x="0" y="0"/>
          <a:chExt cx="0" cy="0"/>
        </a:xfrm>
      </p:grpSpPr>
      <p:sp>
        <p:nvSpPr>
          <p:cNvPr id="180" name="Google Shape;180;p14: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81" name="Google Shape;181;p1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6" name="Shape 186"/>
        <p:cNvGrpSpPr/>
        <p:nvPr/>
      </p:nvGrpSpPr>
      <p:grpSpPr>
        <a:xfrm>
          <a:off x="0" y="0"/>
          <a:ext cx="0" cy="0"/>
          <a:chOff x="0" y="0"/>
          <a:chExt cx="0" cy="0"/>
        </a:xfrm>
      </p:grpSpPr>
      <p:sp>
        <p:nvSpPr>
          <p:cNvPr id="187" name="Google Shape;187;p15: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88" name="Google Shape;188;p1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4" name="Shape 194"/>
        <p:cNvGrpSpPr/>
        <p:nvPr/>
      </p:nvGrpSpPr>
      <p:grpSpPr>
        <a:xfrm>
          <a:off x="0" y="0"/>
          <a:ext cx="0" cy="0"/>
          <a:chOff x="0" y="0"/>
          <a:chExt cx="0" cy="0"/>
        </a:xfrm>
      </p:grpSpPr>
      <p:sp>
        <p:nvSpPr>
          <p:cNvPr id="195" name="Google Shape;195;p16: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96" name="Google Shape;196;p16: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2" name="Shape 202"/>
        <p:cNvGrpSpPr/>
        <p:nvPr/>
      </p:nvGrpSpPr>
      <p:grpSpPr>
        <a:xfrm>
          <a:off x="0" y="0"/>
          <a:ext cx="0" cy="0"/>
          <a:chOff x="0" y="0"/>
          <a:chExt cx="0" cy="0"/>
        </a:xfrm>
      </p:grpSpPr>
      <p:sp>
        <p:nvSpPr>
          <p:cNvPr id="203" name="Google Shape;203;p17: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04" name="Google Shape;204;p17: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9" name="Shape 209"/>
        <p:cNvGrpSpPr/>
        <p:nvPr/>
      </p:nvGrpSpPr>
      <p:grpSpPr>
        <a:xfrm>
          <a:off x="0" y="0"/>
          <a:ext cx="0" cy="0"/>
          <a:chOff x="0" y="0"/>
          <a:chExt cx="0" cy="0"/>
        </a:xfrm>
      </p:grpSpPr>
      <p:sp>
        <p:nvSpPr>
          <p:cNvPr id="210" name="Google Shape;210;p18: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11" name="Google Shape;211;p18: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6" name="Shape 216"/>
        <p:cNvGrpSpPr/>
        <p:nvPr/>
      </p:nvGrpSpPr>
      <p:grpSpPr>
        <a:xfrm>
          <a:off x="0" y="0"/>
          <a:ext cx="0" cy="0"/>
          <a:chOff x="0" y="0"/>
          <a:chExt cx="0" cy="0"/>
        </a:xfrm>
      </p:grpSpPr>
      <p:sp>
        <p:nvSpPr>
          <p:cNvPr id="217" name="Google Shape;217;p19: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18" name="Google Shape;218;p19: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8" name="Shape 78"/>
        <p:cNvGrpSpPr/>
        <p:nvPr/>
      </p:nvGrpSpPr>
      <p:grpSpPr>
        <a:xfrm>
          <a:off x="0" y="0"/>
          <a:ext cx="0" cy="0"/>
          <a:chOff x="0" y="0"/>
          <a:chExt cx="0" cy="0"/>
        </a:xfrm>
      </p:grpSpPr>
      <p:sp>
        <p:nvSpPr>
          <p:cNvPr id="79" name="Google Shape;79;p2: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80" name="Google Shape;80;p2: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4" name="Shape 224"/>
        <p:cNvGrpSpPr/>
        <p:nvPr/>
      </p:nvGrpSpPr>
      <p:grpSpPr>
        <a:xfrm>
          <a:off x="0" y="0"/>
          <a:ext cx="0" cy="0"/>
          <a:chOff x="0" y="0"/>
          <a:chExt cx="0" cy="0"/>
        </a:xfrm>
      </p:grpSpPr>
      <p:sp>
        <p:nvSpPr>
          <p:cNvPr id="225" name="Google Shape;225;p20: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26" name="Google Shape;226;p20: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2" name="Shape 232"/>
        <p:cNvGrpSpPr/>
        <p:nvPr/>
      </p:nvGrpSpPr>
      <p:grpSpPr>
        <a:xfrm>
          <a:off x="0" y="0"/>
          <a:ext cx="0" cy="0"/>
          <a:chOff x="0" y="0"/>
          <a:chExt cx="0" cy="0"/>
        </a:xfrm>
      </p:grpSpPr>
      <p:sp>
        <p:nvSpPr>
          <p:cNvPr id="233" name="Google Shape;233;p21: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34" name="Google Shape;234;p2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0" name="Shape 240"/>
        <p:cNvGrpSpPr/>
        <p:nvPr/>
      </p:nvGrpSpPr>
      <p:grpSpPr>
        <a:xfrm>
          <a:off x="0" y="0"/>
          <a:ext cx="0" cy="0"/>
          <a:chOff x="0" y="0"/>
          <a:chExt cx="0" cy="0"/>
        </a:xfrm>
      </p:grpSpPr>
      <p:sp>
        <p:nvSpPr>
          <p:cNvPr id="241" name="Google Shape;241;p22: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42" name="Google Shape;242;p22: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8" name="Shape 248"/>
        <p:cNvGrpSpPr/>
        <p:nvPr/>
      </p:nvGrpSpPr>
      <p:grpSpPr>
        <a:xfrm>
          <a:off x="0" y="0"/>
          <a:ext cx="0" cy="0"/>
          <a:chOff x="0" y="0"/>
          <a:chExt cx="0" cy="0"/>
        </a:xfrm>
      </p:grpSpPr>
      <p:sp>
        <p:nvSpPr>
          <p:cNvPr id="249" name="Google Shape;249;p23: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50" name="Google Shape;250;p23: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57" name="Shape 257"/>
        <p:cNvGrpSpPr/>
        <p:nvPr/>
      </p:nvGrpSpPr>
      <p:grpSpPr>
        <a:xfrm>
          <a:off x="0" y="0"/>
          <a:ext cx="0" cy="0"/>
          <a:chOff x="0" y="0"/>
          <a:chExt cx="0" cy="0"/>
        </a:xfrm>
      </p:grpSpPr>
      <p:sp>
        <p:nvSpPr>
          <p:cNvPr id="258" name="Google Shape;258;p24: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59" name="Google Shape;259;p2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64" name="Shape 264"/>
        <p:cNvGrpSpPr/>
        <p:nvPr/>
      </p:nvGrpSpPr>
      <p:grpSpPr>
        <a:xfrm>
          <a:off x="0" y="0"/>
          <a:ext cx="0" cy="0"/>
          <a:chOff x="0" y="0"/>
          <a:chExt cx="0" cy="0"/>
        </a:xfrm>
      </p:grpSpPr>
      <p:sp>
        <p:nvSpPr>
          <p:cNvPr id="265" name="Google Shape;265;p25: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66" name="Google Shape;266;p2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1" name="Shape 271"/>
        <p:cNvGrpSpPr/>
        <p:nvPr/>
      </p:nvGrpSpPr>
      <p:grpSpPr>
        <a:xfrm>
          <a:off x="0" y="0"/>
          <a:ext cx="0" cy="0"/>
          <a:chOff x="0" y="0"/>
          <a:chExt cx="0" cy="0"/>
        </a:xfrm>
      </p:grpSpPr>
      <p:sp>
        <p:nvSpPr>
          <p:cNvPr id="272" name="Google Shape;272;p26: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73" name="Google Shape;273;p26: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8" name="Shape 278"/>
        <p:cNvGrpSpPr/>
        <p:nvPr/>
      </p:nvGrpSpPr>
      <p:grpSpPr>
        <a:xfrm>
          <a:off x="0" y="0"/>
          <a:ext cx="0" cy="0"/>
          <a:chOff x="0" y="0"/>
          <a:chExt cx="0" cy="0"/>
        </a:xfrm>
      </p:grpSpPr>
      <p:sp>
        <p:nvSpPr>
          <p:cNvPr id="279" name="Google Shape;279;p27: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80" name="Google Shape;280;p27: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6" name="Shape 286"/>
        <p:cNvGrpSpPr/>
        <p:nvPr/>
      </p:nvGrpSpPr>
      <p:grpSpPr>
        <a:xfrm>
          <a:off x="0" y="0"/>
          <a:ext cx="0" cy="0"/>
          <a:chOff x="0" y="0"/>
          <a:chExt cx="0" cy="0"/>
        </a:xfrm>
      </p:grpSpPr>
      <p:sp>
        <p:nvSpPr>
          <p:cNvPr id="287" name="Google Shape;287;p28: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88" name="Google Shape;288;p28: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2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93" name="Shape 293"/>
        <p:cNvGrpSpPr/>
        <p:nvPr/>
      </p:nvGrpSpPr>
      <p:grpSpPr>
        <a:xfrm>
          <a:off x="0" y="0"/>
          <a:ext cx="0" cy="0"/>
          <a:chOff x="0" y="0"/>
          <a:chExt cx="0" cy="0"/>
        </a:xfrm>
      </p:grpSpPr>
      <p:sp>
        <p:nvSpPr>
          <p:cNvPr id="294" name="Google Shape;294;p29: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295" name="Google Shape;295;p29: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p3: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92" name="Google Shape;92;p3: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3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00" name="Shape 300"/>
        <p:cNvGrpSpPr/>
        <p:nvPr/>
      </p:nvGrpSpPr>
      <p:grpSpPr>
        <a:xfrm>
          <a:off x="0" y="0"/>
          <a:ext cx="0" cy="0"/>
          <a:chOff x="0" y="0"/>
          <a:chExt cx="0" cy="0"/>
        </a:xfrm>
      </p:grpSpPr>
      <p:sp>
        <p:nvSpPr>
          <p:cNvPr id="301" name="Google Shape;301;p30: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302" name="Google Shape;302;p30: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3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08" name="Shape 308"/>
        <p:cNvGrpSpPr/>
        <p:nvPr/>
      </p:nvGrpSpPr>
      <p:grpSpPr>
        <a:xfrm>
          <a:off x="0" y="0"/>
          <a:ext cx="0" cy="0"/>
          <a:chOff x="0" y="0"/>
          <a:chExt cx="0" cy="0"/>
        </a:xfrm>
      </p:grpSpPr>
      <p:sp>
        <p:nvSpPr>
          <p:cNvPr id="309" name="Google Shape;309;p3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310" name="Google Shape;310;p31:notes"/>
          <p:cNvSpPr/>
          <p:nvPr>
            <p:ph idx="2" type="sldImg"/>
          </p:nvPr>
        </p:nvSpPr>
        <p:spPr>
          <a:xfrm>
            <a:off x="381175" y="685800"/>
            <a:ext cx="6096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7" name="Shape 97"/>
        <p:cNvGrpSpPr/>
        <p:nvPr/>
      </p:nvGrpSpPr>
      <p:grpSpPr>
        <a:xfrm>
          <a:off x="0" y="0"/>
          <a:ext cx="0" cy="0"/>
          <a:chOff x="0" y="0"/>
          <a:chExt cx="0" cy="0"/>
        </a:xfrm>
      </p:grpSpPr>
      <p:sp>
        <p:nvSpPr>
          <p:cNvPr id="98" name="Google Shape;98;p4: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99" name="Google Shape;99;p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4" name="Shape 104"/>
        <p:cNvGrpSpPr/>
        <p:nvPr/>
      </p:nvGrpSpPr>
      <p:grpSpPr>
        <a:xfrm>
          <a:off x="0" y="0"/>
          <a:ext cx="0" cy="0"/>
          <a:chOff x="0" y="0"/>
          <a:chExt cx="0" cy="0"/>
        </a:xfrm>
      </p:grpSpPr>
      <p:sp>
        <p:nvSpPr>
          <p:cNvPr id="105" name="Google Shape;105;p5: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06" name="Google Shape;106;p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3" name="Shape 113"/>
        <p:cNvGrpSpPr/>
        <p:nvPr/>
      </p:nvGrpSpPr>
      <p:grpSpPr>
        <a:xfrm>
          <a:off x="0" y="0"/>
          <a:ext cx="0" cy="0"/>
          <a:chOff x="0" y="0"/>
          <a:chExt cx="0" cy="0"/>
        </a:xfrm>
      </p:grpSpPr>
      <p:sp>
        <p:nvSpPr>
          <p:cNvPr id="114" name="Google Shape;114;p6: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15" name="Google Shape;115;p6: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0" name="Shape 120"/>
        <p:cNvGrpSpPr/>
        <p:nvPr/>
      </p:nvGrpSpPr>
      <p:grpSpPr>
        <a:xfrm>
          <a:off x="0" y="0"/>
          <a:ext cx="0" cy="0"/>
          <a:chOff x="0" y="0"/>
          <a:chExt cx="0" cy="0"/>
        </a:xfrm>
      </p:grpSpPr>
      <p:sp>
        <p:nvSpPr>
          <p:cNvPr id="121" name="Google Shape;121;p7: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22" name="Google Shape;122;p7: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7" name="Shape 127"/>
        <p:cNvGrpSpPr/>
        <p:nvPr/>
      </p:nvGrpSpPr>
      <p:grpSpPr>
        <a:xfrm>
          <a:off x="0" y="0"/>
          <a:ext cx="0" cy="0"/>
          <a:chOff x="0" y="0"/>
          <a:chExt cx="0" cy="0"/>
        </a:xfrm>
      </p:grpSpPr>
      <p:sp>
        <p:nvSpPr>
          <p:cNvPr id="128" name="Google Shape;128;p8: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29" name="Google Shape;129;p8: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4" name="Shape 134"/>
        <p:cNvGrpSpPr/>
        <p:nvPr/>
      </p:nvGrpSpPr>
      <p:grpSpPr>
        <a:xfrm>
          <a:off x="0" y="0"/>
          <a:ext cx="0" cy="0"/>
          <a:chOff x="0" y="0"/>
          <a:chExt cx="0" cy="0"/>
        </a:xfrm>
      </p:grpSpPr>
      <p:sp>
        <p:nvSpPr>
          <p:cNvPr id="135" name="Google Shape;135;p9:notes"/>
          <p:cNvSpPr/>
          <p:nvPr>
            <p:ph idx="2" type="sldImg"/>
          </p:nvPr>
        </p:nvSpPr>
        <p:spPr>
          <a:xfrm>
            <a:off x="3810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36" name="Google Shape;136;p9: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hyperlink" Target="http://www.slidescarnival.com" TargetMode="External"/><Relationship Id="rId3" Type="http://schemas.openxmlformats.org/officeDocument/2006/relationships/hyperlink" Target="https://creativecommons.org/licenses/by-nc-sa/4.0/?ref=chooser-v1" TargetMode="Externa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type="title">
  <p:cSld name="TITLE">
    <p:spTree>
      <p:nvGrpSpPr>
        <p:cNvPr id="11" name="Shape 11"/>
        <p:cNvGrpSpPr/>
        <p:nvPr/>
      </p:nvGrpSpPr>
      <p:grpSpPr>
        <a:xfrm>
          <a:off x="0" y="0"/>
          <a:ext cx="0" cy="0"/>
          <a:chOff x="0" y="0"/>
          <a:chExt cx="0" cy="0"/>
        </a:xfrm>
      </p:grpSpPr>
      <p:sp>
        <p:nvSpPr>
          <p:cNvPr id="12" name="Google Shape;12;p33"/>
          <p:cNvSpPr/>
          <p:nvPr/>
        </p:nvSpPr>
        <p:spPr>
          <a:xfrm>
            <a:off x="0" y="2571750"/>
            <a:ext cx="9144000" cy="25719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3" name="Google Shape;13;p33"/>
          <p:cNvSpPr txBox="1"/>
          <p:nvPr>
            <p:ph type="ctrTitle"/>
          </p:nvPr>
        </p:nvSpPr>
        <p:spPr>
          <a:xfrm>
            <a:off x="702900" y="1361354"/>
            <a:ext cx="3724500" cy="1159800"/>
          </a:xfrm>
          <a:prstGeom prst="rect">
            <a:avLst/>
          </a:prstGeom>
          <a:noFill/>
          <a:ln>
            <a:noFill/>
          </a:ln>
        </p:spPr>
        <p:txBody>
          <a:bodyPr anchorCtr="0" anchor="b" bIns="0" lIns="0" spcFirstLastPara="1" rIns="0" wrap="square" tIns="0">
            <a:noAutofit/>
          </a:bodyPr>
          <a:lstStyle>
            <a:lvl1pPr lvl="0" algn="l">
              <a:lnSpc>
                <a:spcPct val="90000"/>
              </a:lnSpc>
              <a:spcBef>
                <a:spcPts val="0"/>
              </a:spcBef>
              <a:spcAft>
                <a:spcPts val="0"/>
              </a:spcAft>
              <a:buSzPts val="3600"/>
              <a:buNone/>
              <a:defRPr sz="3600"/>
            </a:lvl1pPr>
            <a:lvl2pPr lvl="1" algn="l">
              <a:lnSpc>
                <a:spcPct val="90000"/>
              </a:lnSpc>
              <a:spcBef>
                <a:spcPts val="0"/>
              </a:spcBef>
              <a:spcAft>
                <a:spcPts val="0"/>
              </a:spcAft>
              <a:buSzPts val="3600"/>
              <a:buNone/>
              <a:defRPr sz="3600"/>
            </a:lvl2pPr>
            <a:lvl3pPr lvl="2" algn="l">
              <a:lnSpc>
                <a:spcPct val="90000"/>
              </a:lnSpc>
              <a:spcBef>
                <a:spcPts val="0"/>
              </a:spcBef>
              <a:spcAft>
                <a:spcPts val="0"/>
              </a:spcAft>
              <a:buSzPts val="3600"/>
              <a:buNone/>
              <a:defRPr sz="3600"/>
            </a:lvl3pPr>
            <a:lvl4pPr lvl="3" algn="l">
              <a:lnSpc>
                <a:spcPct val="90000"/>
              </a:lnSpc>
              <a:spcBef>
                <a:spcPts val="0"/>
              </a:spcBef>
              <a:spcAft>
                <a:spcPts val="0"/>
              </a:spcAft>
              <a:buSzPts val="3600"/>
              <a:buNone/>
              <a:defRPr sz="3600"/>
            </a:lvl4pPr>
            <a:lvl5pPr lvl="4" algn="l">
              <a:lnSpc>
                <a:spcPct val="90000"/>
              </a:lnSpc>
              <a:spcBef>
                <a:spcPts val="0"/>
              </a:spcBef>
              <a:spcAft>
                <a:spcPts val="0"/>
              </a:spcAft>
              <a:buSzPts val="3600"/>
              <a:buNone/>
              <a:defRPr sz="3600"/>
            </a:lvl5pPr>
            <a:lvl6pPr lvl="5" algn="l">
              <a:lnSpc>
                <a:spcPct val="90000"/>
              </a:lnSpc>
              <a:spcBef>
                <a:spcPts val="0"/>
              </a:spcBef>
              <a:spcAft>
                <a:spcPts val="0"/>
              </a:spcAft>
              <a:buSzPts val="3600"/>
              <a:buNone/>
              <a:defRPr sz="3600"/>
            </a:lvl6pPr>
            <a:lvl7pPr lvl="6" algn="l">
              <a:lnSpc>
                <a:spcPct val="90000"/>
              </a:lnSpc>
              <a:spcBef>
                <a:spcPts val="0"/>
              </a:spcBef>
              <a:spcAft>
                <a:spcPts val="0"/>
              </a:spcAft>
              <a:buSzPts val="3600"/>
              <a:buNone/>
              <a:defRPr sz="3600"/>
            </a:lvl7pPr>
            <a:lvl8pPr lvl="7" algn="l">
              <a:lnSpc>
                <a:spcPct val="90000"/>
              </a:lnSpc>
              <a:spcBef>
                <a:spcPts val="0"/>
              </a:spcBef>
              <a:spcAft>
                <a:spcPts val="0"/>
              </a:spcAft>
              <a:buSzPts val="3600"/>
              <a:buNone/>
              <a:defRPr sz="3600"/>
            </a:lvl8pPr>
            <a:lvl9pPr lvl="8" algn="l">
              <a:lnSpc>
                <a:spcPct val="90000"/>
              </a:lnSpc>
              <a:spcBef>
                <a:spcPts val="0"/>
              </a:spcBef>
              <a:spcAft>
                <a:spcPts val="0"/>
              </a:spcAft>
              <a:buSzPts val="3600"/>
              <a:buNone/>
              <a:defRPr sz="3600"/>
            </a:lvl9pPr>
          </a:lstStyle>
          <a:p/>
        </p:txBody>
      </p:sp>
      <p:sp>
        <p:nvSpPr>
          <p:cNvPr id="14" name="Google Shape;14;p33"/>
          <p:cNvSpPr/>
          <p:nvPr/>
        </p:nvSpPr>
        <p:spPr>
          <a:xfrm>
            <a:off x="8227900" y="-1675"/>
            <a:ext cx="916200" cy="916200"/>
          </a:xfrm>
          <a:prstGeom prst="rect">
            <a:avLst/>
          </a:prstGeom>
          <a:solidFill>
            <a:schemeClr val="accen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grpSp>
        <p:nvGrpSpPr>
          <p:cNvPr id="15" name="Google Shape;15;p33"/>
          <p:cNvGrpSpPr/>
          <p:nvPr/>
        </p:nvGrpSpPr>
        <p:grpSpPr>
          <a:xfrm>
            <a:off x="8415734" y="143125"/>
            <a:ext cx="612668" cy="612668"/>
            <a:chOff x="5941025" y="3634400"/>
            <a:chExt cx="467650" cy="467650"/>
          </a:xfrm>
        </p:grpSpPr>
        <p:sp>
          <p:nvSpPr>
            <p:cNvPr id="16" name="Google Shape;16;p33"/>
            <p:cNvSpPr/>
            <p:nvPr/>
          </p:nvSpPr>
          <p:spPr>
            <a:xfrm>
              <a:off x="5941025" y="3634400"/>
              <a:ext cx="467650" cy="467650"/>
            </a:xfrm>
            <a:custGeom>
              <a:rect b="b" l="l" r="r" t="t"/>
              <a:pathLst>
                <a:path extrusionOk="0" fill="none" h="18706" w="18706">
                  <a:moveTo>
                    <a:pt x="9353" y="1"/>
                  </a:moveTo>
                  <a:lnTo>
                    <a:pt x="9353" y="1"/>
                  </a:lnTo>
                  <a:lnTo>
                    <a:pt x="8866" y="25"/>
                  </a:lnTo>
                  <a:lnTo>
                    <a:pt x="8403" y="50"/>
                  </a:lnTo>
                  <a:lnTo>
                    <a:pt x="7940" y="123"/>
                  </a:lnTo>
                  <a:lnTo>
                    <a:pt x="7478" y="196"/>
                  </a:lnTo>
                  <a:lnTo>
                    <a:pt x="7015" y="293"/>
                  </a:lnTo>
                  <a:lnTo>
                    <a:pt x="6577" y="439"/>
                  </a:lnTo>
                  <a:lnTo>
                    <a:pt x="6138" y="585"/>
                  </a:lnTo>
                  <a:lnTo>
                    <a:pt x="5724" y="732"/>
                  </a:lnTo>
                  <a:lnTo>
                    <a:pt x="5310" y="926"/>
                  </a:lnTo>
                  <a:lnTo>
                    <a:pt x="4896" y="1146"/>
                  </a:lnTo>
                  <a:lnTo>
                    <a:pt x="4506" y="1365"/>
                  </a:lnTo>
                  <a:lnTo>
                    <a:pt x="4117" y="1608"/>
                  </a:lnTo>
                  <a:lnTo>
                    <a:pt x="3751" y="1876"/>
                  </a:lnTo>
                  <a:lnTo>
                    <a:pt x="3410" y="2144"/>
                  </a:lnTo>
                  <a:lnTo>
                    <a:pt x="3069" y="2436"/>
                  </a:lnTo>
                  <a:lnTo>
                    <a:pt x="2753" y="2753"/>
                  </a:lnTo>
                  <a:lnTo>
                    <a:pt x="2436" y="3070"/>
                  </a:lnTo>
                  <a:lnTo>
                    <a:pt x="2144" y="3411"/>
                  </a:lnTo>
                  <a:lnTo>
                    <a:pt x="1876" y="3752"/>
                  </a:lnTo>
                  <a:lnTo>
                    <a:pt x="1608" y="4117"/>
                  </a:lnTo>
                  <a:lnTo>
                    <a:pt x="1365" y="4507"/>
                  </a:lnTo>
                  <a:lnTo>
                    <a:pt x="1145" y="4896"/>
                  </a:lnTo>
                  <a:lnTo>
                    <a:pt x="926" y="5310"/>
                  </a:lnTo>
                  <a:lnTo>
                    <a:pt x="731" y="5724"/>
                  </a:lnTo>
                  <a:lnTo>
                    <a:pt x="585" y="6138"/>
                  </a:lnTo>
                  <a:lnTo>
                    <a:pt x="439" y="6577"/>
                  </a:lnTo>
                  <a:lnTo>
                    <a:pt x="293" y="7015"/>
                  </a:lnTo>
                  <a:lnTo>
                    <a:pt x="196" y="7478"/>
                  </a:lnTo>
                  <a:lnTo>
                    <a:pt x="123" y="7941"/>
                  </a:lnTo>
                  <a:lnTo>
                    <a:pt x="49" y="8403"/>
                  </a:lnTo>
                  <a:lnTo>
                    <a:pt x="25" y="8866"/>
                  </a:lnTo>
                  <a:lnTo>
                    <a:pt x="1" y="9353"/>
                  </a:lnTo>
                  <a:lnTo>
                    <a:pt x="1" y="9353"/>
                  </a:lnTo>
                  <a:lnTo>
                    <a:pt x="25" y="9840"/>
                  </a:lnTo>
                  <a:lnTo>
                    <a:pt x="49" y="10303"/>
                  </a:lnTo>
                  <a:lnTo>
                    <a:pt x="123" y="10766"/>
                  </a:lnTo>
                  <a:lnTo>
                    <a:pt x="196" y="11229"/>
                  </a:lnTo>
                  <a:lnTo>
                    <a:pt x="293" y="11691"/>
                  </a:lnTo>
                  <a:lnTo>
                    <a:pt x="439" y="12130"/>
                  </a:lnTo>
                  <a:lnTo>
                    <a:pt x="585" y="12568"/>
                  </a:lnTo>
                  <a:lnTo>
                    <a:pt x="731" y="12982"/>
                  </a:lnTo>
                  <a:lnTo>
                    <a:pt x="926" y="13396"/>
                  </a:lnTo>
                  <a:lnTo>
                    <a:pt x="1145" y="13810"/>
                  </a:lnTo>
                  <a:lnTo>
                    <a:pt x="1365" y="14200"/>
                  </a:lnTo>
                  <a:lnTo>
                    <a:pt x="1608" y="14590"/>
                  </a:lnTo>
                  <a:lnTo>
                    <a:pt x="1876" y="14955"/>
                  </a:lnTo>
                  <a:lnTo>
                    <a:pt x="2144" y="15296"/>
                  </a:lnTo>
                  <a:lnTo>
                    <a:pt x="2436" y="15637"/>
                  </a:lnTo>
                  <a:lnTo>
                    <a:pt x="2753" y="15953"/>
                  </a:lnTo>
                  <a:lnTo>
                    <a:pt x="3069" y="16270"/>
                  </a:lnTo>
                  <a:lnTo>
                    <a:pt x="3410" y="16562"/>
                  </a:lnTo>
                  <a:lnTo>
                    <a:pt x="3751" y="16830"/>
                  </a:lnTo>
                  <a:lnTo>
                    <a:pt x="4117" y="17098"/>
                  </a:lnTo>
                  <a:lnTo>
                    <a:pt x="4506" y="17342"/>
                  </a:lnTo>
                  <a:lnTo>
                    <a:pt x="4896" y="17561"/>
                  </a:lnTo>
                  <a:lnTo>
                    <a:pt x="5310" y="17780"/>
                  </a:lnTo>
                  <a:lnTo>
                    <a:pt x="5724" y="17975"/>
                  </a:lnTo>
                  <a:lnTo>
                    <a:pt x="6138" y="18121"/>
                  </a:lnTo>
                  <a:lnTo>
                    <a:pt x="6577" y="18267"/>
                  </a:lnTo>
                  <a:lnTo>
                    <a:pt x="7015" y="18413"/>
                  </a:lnTo>
                  <a:lnTo>
                    <a:pt x="7478" y="18511"/>
                  </a:lnTo>
                  <a:lnTo>
                    <a:pt x="7940" y="18584"/>
                  </a:lnTo>
                  <a:lnTo>
                    <a:pt x="8403" y="18657"/>
                  </a:lnTo>
                  <a:lnTo>
                    <a:pt x="8866" y="18681"/>
                  </a:lnTo>
                  <a:lnTo>
                    <a:pt x="9353" y="18706"/>
                  </a:lnTo>
                  <a:lnTo>
                    <a:pt x="9353" y="18706"/>
                  </a:lnTo>
                  <a:lnTo>
                    <a:pt x="9840" y="18681"/>
                  </a:lnTo>
                  <a:lnTo>
                    <a:pt x="10303" y="18657"/>
                  </a:lnTo>
                  <a:lnTo>
                    <a:pt x="10766" y="18584"/>
                  </a:lnTo>
                  <a:lnTo>
                    <a:pt x="11228" y="18511"/>
                  </a:lnTo>
                  <a:lnTo>
                    <a:pt x="11691" y="18413"/>
                  </a:lnTo>
                  <a:lnTo>
                    <a:pt x="12130" y="18267"/>
                  </a:lnTo>
                  <a:lnTo>
                    <a:pt x="12568" y="18121"/>
                  </a:lnTo>
                  <a:lnTo>
                    <a:pt x="12982" y="17975"/>
                  </a:lnTo>
                  <a:lnTo>
                    <a:pt x="13396" y="17780"/>
                  </a:lnTo>
                  <a:lnTo>
                    <a:pt x="13810" y="17561"/>
                  </a:lnTo>
                  <a:lnTo>
                    <a:pt x="14200" y="17342"/>
                  </a:lnTo>
                  <a:lnTo>
                    <a:pt x="14589" y="17098"/>
                  </a:lnTo>
                  <a:lnTo>
                    <a:pt x="14955" y="16830"/>
                  </a:lnTo>
                  <a:lnTo>
                    <a:pt x="15296" y="16562"/>
                  </a:lnTo>
                  <a:lnTo>
                    <a:pt x="15637" y="16270"/>
                  </a:lnTo>
                  <a:lnTo>
                    <a:pt x="15953" y="15953"/>
                  </a:lnTo>
                  <a:lnTo>
                    <a:pt x="16270" y="15637"/>
                  </a:lnTo>
                  <a:lnTo>
                    <a:pt x="16562" y="15296"/>
                  </a:lnTo>
                  <a:lnTo>
                    <a:pt x="16830" y="14955"/>
                  </a:lnTo>
                  <a:lnTo>
                    <a:pt x="17098" y="14590"/>
                  </a:lnTo>
                  <a:lnTo>
                    <a:pt x="17341" y="14200"/>
                  </a:lnTo>
                  <a:lnTo>
                    <a:pt x="17561" y="13810"/>
                  </a:lnTo>
                  <a:lnTo>
                    <a:pt x="17780" y="13396"/>
                  </a:lnTo>
                  <a:lnTo>
                    <a:pt x="17975" y="12982"/>
                  </a:lnTo>
                  <a:lnTo>
                    <a:pt x="18121" y="12568"/>
                  </a:lnTo>
                  <a:lnTo>
                    <a:pt x="18267" y="12130"/>
                  </a:lnTo>
                  <a:lnTo>
                    <a:pt x="18413" y="11691"/>
                  </a:lnTo>
                  <a:lnTo>
                    <a:pt x="18511" y="11229"/>
                  </a:lnTo>
                  <a:lnTo>
                    <a:pt x="18584" y="10766"/>
                  </a:lnTo>
                  <a:lnTo>
                    <a:pt x="18657" y="10303"/>
                  </a:lnTo>
                  <a:lnTo>
                    <a:pt x="18681" y="9840"/>
                  </a:lnTo>
                  <a:lnTo>
                    <a:pt x="18705" y="9353"/>
                  </a:lnTo>
                  <a:lnTo>
                    <a:pt x="18705" y="9353"/>
                  </a:lnTo>
                  <a:lnTo>
                    <a:pt x="18681" y="8866"/>
                  </a:lnTo>
                  <a:lnTo>
                    <a:pt x="18657" y="8403"/>
                  </a:lnTo>
                  <a:lnTo>
                    <a:pt x="18584" y="7941"/>
                  </a:lnTo>
                  <a:lnTo>
                    <a:pt x="18511" y="7478"/>
                  </a:lnTo>
                  <a:lnTo>
                    <a:pt x="18413" y="7015"/>
                  </a:lnTo>
                  <a:lnTo>
                    <a:pt x="18267" y="6577"/>
                  </a:lnTo>
                  <a:lnTo>
                    <a:pt x="18121" y="6138"/>
                  </a:lnTo>
                  <a:lnTo>
                    <a:pt x="17975" y="5724"/>
                  </a:lnTo>
                  <a:lnTo>
                    <a:pt x="17780" y="5310"/>
                  </a:lnTo>
                  <a:lnTo>
                    <a:pt x="17561" y="4896"/>
                  </a:lnTo>
                  <a:lnTo>
                    <a:pt x="17341" y="4507"/>
                  </a:lnTo>
                  <a:lnTo>
                    <a:pt x="17098" y="4117"/>
                  </a:lnTo>
                  <a:lnTo>
                    <a:pt x="16830" y="3752"/>
                  </a:lnTo>
                  <a:lnTo>
                    <a:pt x="16562" y="3411"/>
                  </a:lnTo>
                  <a:lnTo>
                    <a:pt x="16270" y="3070"/>
                  </a:lnTo>
                  <a:lnTo>
                    <a:pt x="15953" y="2753"/>
                  </a:lnTo>
                  <a:lnTo>
                    <a:pt x="15637" y="2436"/>
                  </a:lnTo>
                  <a:lnTo>
                    <a:pt x="15296" y="2144"/>
                  </a:lnTo>
                  <a:lnTo>
                    <a:pt x="14955" y="1876"/>
                  </a:lnTo>
                  <a:lnTo>
                    <a:pt x="14589" y="1608"/>
                  </a:lnTo>
                  <a:lnTo>
                    <a:pt x="14200" y="1365"/>
                  </a:lnTo>
                  <a:lnTo>
                    <a:pt x="13810" y="1146"/>
                  </a:lnTo>
                  <a:lnTo>
                    <a:pt x="13396" y="926"/>
                  </a:lnTo>
                  <a:lnTo>
                    <a:pt x="12982" y="732"/>
                  </a:lnTo>
                  <a:lnTo>
                    <a:pt x="12568" y="585"/>
                  </a:lnTo>
                  <a:lnTo>
                    <a:pt x="12130" y="439"/>
                  </a:lnTo>
                  <a:lnTo>
                    <a:pt x="11691" y="293"/>
                  </a:lnTo>
                  <a:lnTo>
                    <a:pt x="11228" y="196"/>
                  </a:lnTo>
                  <a:lnTo>
                    <a:pt x="10766" y="123"/>
                  </a:lnTo>
                  <a:lnTo>
                    <a:pt x="10303" y="50"/>
                  </a:lnTo>
                  <a:lnTo>
                    <a:pt x="9840" y="25"/>
                  </a:lnTo>
                  <a:lnTo>
                    <a:pt x="9353" y="1"/>
                  </a:lnTo>
                  <a:lnTo>
                    <a:pt x="9353" y="1"/>
                  </a:lnTo>
                </a:path>
              </a:pathLst>
            </a:custGeom>
            <a:noFill/>
            <a:ln cap="rnd"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7" name="Google Shape;17;p33"/>
            <p:cNvSpPr/>
            <p:nvPr/>
          </p:nvSpPr>
          <p:spPr>
            <a:xfrm>
              <a:off x="6211975" y="3753150"/>
              <a:ext cx="19525" cy="18900"/>
            </a:xfrm>
            <a:custGeom>
              <a:rect b="b" l="l" r="r" t="t"/>
              <a:pathLst>
                <a:path extrusionOk="0" fill="none" h="756" w="781">
                  <a:moveTo>
                    <a:pt x="585" y="0"/>
                  </a:moveTo>
                  <a:lnTo>
                    <a:pt x="585" y="0"/>
                  </a:lnTo>
                  <a:lnTo>
                    <a:pt x="658" y="24"/>
                  </a:lnTo>
                  <a:lnTo>
                    <a:pt x="707" y="49"/>
                  </a:lnTo>
                  <a:lnTo>
                    <a:pt x="756" y="122"/>
                  </a:lnTo>
                  <a:lnTo>
                    <a:pt x="780" y="195"/>
                  </a:lnTo>
                  <a:lnTo>
                    <a:pt x="780" y="195"/>
                  </a:lnTo>
                  <a:lnTo>
                    <a:pt x="756" y="268"/>
                  </a:lnTo>
                  <a:lnTo>
                    <a:pt x="707" y="390"/>
                  </a:lnTo>
                  <a:lnTo>
                    <a:pt x="658" y="487"/>
                  </a:lnTo>
                  <a:lnTo>
                    <a:pt x="585" y="560"/>
                  </a:lnTo>
                  <a:lnTo>
                    <a:pt x="585" y="560"/>
                  </a:lnTo>
                  <a:lnTo>
                    <a:pt x="488" y="633"/>
                  </a:lnTo>
                  <a:lnTo>
                    <a:pt x="390" y="706"/>
                  </a:lnTo>
                  <a:lnTo>
                    <a:pt x="293" y="755"/>
                  </a:lnTo>
                  <a:lnTo>
                    <a:pt x="196" y="755"/>
                  </a:lnTo>
                  <a:lnTo>
                    <a:pt x="196" y="755"/>
                  </a:lnTo>
                  <a:lnTo>
                    <a:pt x="122" y="755"/>
                  </a:lnTo>
                  <a:lnTo>
                    <a:pt x="74" y="706"/>
                  </a:lnTo>
                  <a:lnTo>
                    <a:pt x="25" y="633"/>
                  </a:lnTo>
                  <a:lnTo>
                    <a:pt x="1" y="560"/>
                  </a:lnTo>
                  <a:lnTo>
                    <a:pt x="1" y="560"/>
                  </a:lnTo>
                  <a:lnTo>
                    <a:pt x="25" y="487"/>
                  </a:lnTo>
                  <a:lnTo>
                    <a:pt x="74" y="390"/>
                  </a:lnTo>
                  <a:lnTo>
                    <a:pt x="122" y="268"/>
                  </a:lnTo>
                  <a:lnTo>
                    <a:pt x="196" y="195"/>
                  </a:lnTo>
                  <a:lnTo>
                    <a:pt x="196" y="195"/>
                  </a:lnTo>
                  <a:lnTo>
                    <a:pt x="293" y="122"/>
                  </a:lnTo>
                  <a:lnTo>
                    <a:pt x="390" y="49"/>
                  </a:lnTo>
                  <a:lnTo>
                    <a:pt x="488" y="24"/>
                  </a:lnTo>
                  <a:lnTo>
                    <a:pt x="585" y="0"/>
                  </a:lnTo>
                  <a:lnTo>
                    <a:pt x="585" y="0"/>
                  </a:lnTo>
                </a:path>
              </a:pathLst>
            </a:custGeom>
            <a:noFill/>
            <a:ln cap="rnd"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8" name="Google Shape;18;p33"/>
            <p:cNvSpPr/>
            <p:nvPr/>
          </p:nvSpPr>
          <p:spPr>
            <a:xfrm>
              <a:off x="5943475" y="3695900"/>
              <a:ext cx="177800" cy="351350"/>
            </a:xfrm>
            <a:custGeom>
              <a:rect b="b" l="l" r="r" t="t"/>
              <a:pathLst>
                <a:path extrusionOk="0" fill="none" h="14054" w="7112">
                  <a:moveTo>
                    <a:pt x="2582" y="780"/>
                  </a:moveTo>
                  <a:lnTo>
                    <a:pt x="2582" y="780"/>
                  </a:lnTo>
                  <a:lnTo>
                    <a:pt x="2752" y="780"/>
                  </a:lnTo>
                  <a:lnTo>
                    <a:pt x="2752" y="780"/>
                  </a:lnTo>
                  <a:lnTo>
                    <a:pt x="2996" y="780"/>
                  </a:lnTo>
                  <a:lnTo>
                    <a:pt x="3215" y="829"/>
                  </a:lnTo>
                  <a:lnTo>
                    <a:pt x="3386" y="878"/>
                  </a:lnTo>
                  <a:lnTo>
                    <a:pt x="3507" y="951"/>
                  </a:lnTo>
                  <a:lnTo>
                    <a:pt x="3507" y="951"/>
                  </a:lnTo>
                  <a:lnTo>
                    <a:pt x="3605" y="1024"/>
                  </a:lnTo>
                  <a:lnTo>
                    <a:pt x="3702" y="1048"/>
                  </a:lnTo>
                  <a:lnTo>
                    <a:pt x="3800" y="1024"/>
                  </a:lnTo>
                  <a:lnTo>
                    <a:pt x="3897" y="951"/>
                  </a:lnTo>
                  <a:lnTo>
                    <a:pt x="3897" y="951"/>
                  </a:lnTo>
                  <a:lnTo>
                    <a:pt x="3970" y="878"/>
                  </a:lnTo>
                  <a:lnTo>
                    <a:pt x="4092" y="829"/>
                  </a:lnTo>
                  <a:lnTo>
                    <a:pt x="4189" y="780"/>
                  </a:lnTo>
                  <a:lnTo>
                    <a:pt x="4262" y="780"/>
                  </a:lnTo>
                  <a:lnTo>
                    <a:pt x="4262" y="780"/>
                  </a:lnTo>
                  <a:lnTo>
                    <a:pt x="4384" y="731"/>
                  </a:lnTo>
                  <a:lnTo>
                    <a:pt x="4506" y="658"/>
                  </a:lnTo>
                  <a:lnTo>
                    <a:pt x="4676" y="537"/>
                  </a:lnTo>
                  <a:lnTo>
                    <a:pt x="4847" y="390"/>
                  </a:lnTo>
                  <a:lnTo>
                    <a:pt x="4847" y="390"/>
                  </a:lnTo>
                  <a:lnTo>
                    <a:pt x="5042" y="244"/>
                  </a:lnTo>
                  <a:lnTo>
                    <a:pt x="5285" y="123"/>
                  </a:lnTo>
                  <a:lnTo>
                    <a:pt x="5529" y="49"/>
                  </a:lnTo>
                  <a:lnTo>
                    <a:pt x="5797" y="1"/>
                  </a:lnTo>
                  <a:lnTo>
                    <a:pt x="5797" y="1"/>
                  </a:lnTo>
                  <a:lnTo>
                    <a:pt x="5894" y="25"/>
                  </a:lnTo>
                  <a:lnTo>
                    <a:pt x="5992" y="49"/>
                  </a:lnTo>
                  <a:lnTo>
                    <a:pt x="6040" y="74"/>
                  </a:lnTo>
                  <a:lnTo>
                    <a:pt x="6089" y="123"/>
                  </a:lnTo>
                  <a:lnTo>
                    <a:pt x="6089" y="171"/>
                  </a:lnTo>
                  <a:lnTo>
                    <a:pt x="6089" y="244"/>
                  </a:lnTo>
                  <a:lnTo>
                    <a:pt x="6040" y="317"/>
                  </a:lnTo>
                  <a:lnTo>
                    <a:pt x="5992" y="390"/>
                  </a:lnTo>
                  <a:lnTo>
                    <a:pt x="5992" y="390"/>
                  </a:lnTo>
                  <a:lnTo>
                    <a:pt x="5845" y="561"/>
                  </a:lnTo>
                  <a:lnTo>
                    <a:pt x="5772" y="707"/>
                  </a:lnTo>
                  <a:lnTo>
                    <a:pt x="5748" y="853"/>
                  </a:lnTo>
                  <a:lnTo>
                    <a:pt x="5772" y="926"/>
                  </a:lnTo>
                  <a:lnTo>
                    <a:pt x="5797" y="951"/>
                  </a:lnTo>
                  <a:lnTo>
                    <a:pt x="5797" y="951"/>
                  </a:lnTo>
                  <a:lnTo>
                    <a:pt x="5870" y="1048"/>
                  </a:lnTo>
                  <a:lnTo>
                    <a:pt x="5918" y="1145"/>
                  </a:lnTo>
                  <a:lnTo>
                    <a:pt x="5967" y="1243"/>
                  </a:lnTo>
                  <a:lnTo>
                    <a:pt x="5992" y="1340"/>
                  </a:lnTo>
                  <a:lnTo>
                    <a:pt x="5992" y="1340"/>
                  </a:lnTo>
                  <a:lnTo>
                    <a:pt x="5967" y="1438"/>
                  </a:lnTo>
                  <a:lnTo>
                    <a:pt x="5918" y="1535"/>
                  </a:lnTo>
                  <a:lnTo>
                    <a:pt x="5870" y="1633"/>
                  </a:lnTo>
                  <a:lnTo>
                    <a:pt x="5797" y="1730"/>
                  </a:lnTo>
                  <a:lnTo>
                    <a:pt x="5797" y="1730"/>
                  </a:lnTo>
                  <a:lnTo>
                    <a:pt x="5748" y="1754"/>
                  </a:lnTo>
                  <a:lnTo>
                    <a:pt x="5699" y="1754"/>
                  </a:lnTo>
                  <a:lnTo>
                    <a:pt x="5553" y="1754"/>
                  </a:lnTo>
                  <a:lnTo>
                    <a:pt x="5383" y="1657"/>
                  </a:lnTo>
                  <a:lnTo>
                    <a:pt x="5212" y="1535"/>
                  </a:lnTo>
                  <a:lnTo>
                    <a:pt x="5212" y="1535"/>
                  </a:lnTo>
                  <a:lnTo>
                    <a:pt x="5066" y="1389"/>
                  </a:lnTo>
                  <a:lnTo>
                    <a:pt x="4896" y="1316"/>
                  </a:lnTo>
                  <a:lnTo>
                    <a:pt x="4749" y="1292"/>
                  </a:lnTo>
                  <a:lnTo>
                    <a:pt x="4701" y="1316"/>
                  </a:lnTo>
                  <a:lnTo>
                    <a:pt x="4652" y="1340"/>
                  </a:lnTo>
                  <a:lnTo>
                    <a:pt x="4652" y="1340"/>
                  </a:lnTo>
                  <a:lnTo>
                    <a:pt x="4555" y="1413"/>
                  </a:lnTo>
                  <a:lnTo>
                    <a:pt x="4457" y="1486"/>
                  </a:lnTo>
                  <a:lnTo>
                    <a:pt x="4360" y="1511"/>
                  </a:lnTo>
                  <a:lnTo>
                    <a:pt x="4262" y="1535"/>
                  </a:lnTo>
                  <a:lnTo>
                    <a:pt x="4262" y="1535"/>
                  </a:lnTo>
                  <a:lnTo>
                    <a:pt x="4116" y="1559"/>
                  </a:lnTo>
                  <a:lnTo>
                    <a:pt x="4043" y="1584"/>
                  </a:lnTo>
                  <a:lnTo>
                    <a:pt x="3994" y="1633"/>
                  </a:lnTo>
                  <a:lnTo>
                    <a:pt x="3994" y="1633"/>
                  </a:lnTo>
                  <a:lnTo>
                    <a:pt x="3946" y="1657"/>
                  </a:lnTo>
                  <a:lnTo>
                    <a:pt x="3873" y="1681"/>
                  </a:lnTo>
                  <a:lnTo>
                    <a:pt x="3702" y="1730"/>
                  </a:lnTo>
                  <a:lnTo>
                    <a:pt x="3702" y="1730"/>
                  </a:lnTo>
                  <a:lnTo>
                    <a:pt x="3605" y="1730"/>
                  </a:lnTo>
                  <a:lnTo>
                    <a:pt x="3507" y="1779"/>
                  </a:lnTo>
                  <a:lnTo>
                    <a:pt x="3410" y="1827"/>
                  </a:lnTo>
                  <a:lnTo>
                    <a:pt x="3312" y="1900"/>
                  </a:lnTo>
                  <a:lnTo>
                    <a:pt x="3312" y="1900"/>
                  </a:lnTo>
                  <a:lnTo>
                    <a:pt x="3288" y="1949"/>
                  </a:lnTo>
                  <a:lnTo>
                    <a:pt x="3288" y="2022"/>
                  </a:lnTo>
                  <a:lnTo>
                    <a:pt x="3288" y="2144"/>
                  </a:lnTo>
                  <a:lnTo>
                    <a:pt x="3386" y="2314"/>
                  </a:lnTo>
                  <a:lnTo>
                    <a:pt x="3507" y="2485"/>
                  </a:lnTo>
                  <a:lnTo>
                    <a:pt x="3507" y="2485"/>
                  </a:lnTo>
                  <a:lnTo>
                    <a:pt x="3605" y="2558"/>
                  </a:lnTo>
                  <a:lnTo>
                    <a:pt x="3702" y="2582"/>
                  </a:lnTo>
                  <a:lnTo>
                    <a:pt x="3800" y="2607"/>
                  </a:lnTo>
                  <a:lnTo>
                    <a:pt x="3921" y="2607"/>
                  </a:lnTo>
                  <a:lnTo>
                    <a:pt x="4043" y="2582"/>
                  </a:lnTo>
                  <a:lnTo>
                    <a:pt x="4141" y="2534"/>
                  </a:lnTo>
                  <a:lnTo>
                    <a:pt x="4262" y="2461"/>
                  </a:lnTo>
                  <a:lnTo>
                    <a:pt x="4360" y="2388"/>
                  </a:lnTo>
                  <a:lnTo>
                    <a:pt x="4360" y="2388"/>
                  </a:lnTo>
                  <a:lnTo>
                    <a:pt x="4555" y="2193"/>
                  </a:lnTo>
                  <a:lnTo>
                    <a:pt x="4749" y="2047"/>
                  </a:lnTo>
                  <a:lnTo>
                    <a:pt x="4920" y="1949"/>
                  </a:lnTo>
                  <a:lnTo>
                    <a:pt x="5042" y="1900"/>
                  </a:lnTo>
                  <a:lnTo>
                    <a:pt x="5042" y="1900"/>
                  </a:lnTo>
                  <a:lnTo>
                    <a:pt x="5115" y="1925"/>
                  </a:lnTo>
                  <a:lnTo>
                    <a:pt x="5163" y="1974"/>
                  </a:lnTo>
                  <a:lnTo>
                    <a:pt x="5212" y="2022"/>
                  </a:lnTo>
                  <a:lnTo>
                    <a:pt x="5212" y="2095"/>
                  </a:lnTo>
                  <a:lnTo>
                    <a:pt x="5212" y="2095"/>
                  </a:lnTo>
                  <a:lnTo>
                    <a:pt x="5236" y="2168"/>
                  </a:lnTo>
                  <a:lnTo>
                    <a:pt x="5285" y="2241"/>
                  </a:lnTo>
                  <a:lnTo>
                    <a:pt x="5334" y="2266"/>
                  </a:lnTo>
                  <a:lnTo>
                    <a:pt x="5407" y="2290"/>
                  </a:lnTo>
                  <a:lnTo>
                    <a:pt x="5407" y="2290"/>
                  </a:lnTo>
                  <a:lnTo>
                    <a:pt x="5504" y="2314"/>
                  </a:lnTo>
                  <a:lnTo>
                    <a:pt x="5602" y="2339"/>
                  </a:lnTo>
                  <a:lnTo>
                    <a:pt x="5699" y="2412"/>
                  </a:lnTo>
                  <a:lnTo>
                    <a:pt x="5797" y="2485"/>
                  </a:lnTo>
                  <a:lnTo>
                    <a:pt x="5797" y="2485"/>
                  </a:lnTo>
                  <a:lnTo>
                    <a:pt x="5845" y="2558"/>
                  </a:lnTo>
                  <a:lnTo>
                    <a:pt x="5870" y="2680"/>
                  </a:lnTo>
                  <a:lnTo>
                    <a:pt x="5845" y="2777"/>
                  </a:lnTo>
                  <a:lnTo>
                    <a:pt x="5797" y="2850"/>
                  </a:lnTo>
                  <a:lnTo>
                    <a:pt x="5797" y="2850"/>
                  </a:lnTo>
                  <a:lnTo>
                    <a:pt x="5699" y="2923"/>
                  </a:lnTo>
                  <a:lnTo>
                    <a:pt x="5602" y="2996"/>
                  </a:lnTo>
                  <a:lnTo>
                    <a:pt x="5504" y="3045"/>
                  </a:lnTo>
                  <a:lnTo>
                    <a:pt x="5407" y="3045"/>
                  </a:lnTo>
                  <a:lnTo>
                    <a:pt x="5407" y="3045"/>
                  </a:lnTo>
                  <a:lnTo>
                    <a:pt x="5310" y="3069"/>
                  </a:lnTo>
                  <a:lnTo>
                    <a:pt x="5163" y="3167"/>
                  </a:lnTo>
                  <a:lnTo>
                    <a:pt x="4993" y="3289"/>
                  </a:lnTo>
                  <a:lnTo>
                    <a:pt x="4847" y="3435"/>
                  </a:lnTo>
                  <a:lnTo>
                    <a:pt x="4847" y="3435"/>
                  </a:lnTo>
                  <a:lnTo>
                    <a:pt x="4676" y="3581"/>
                  </a:lnTo>
                  <a:lnTo>
                    <a:pt x="4506" y="3703"/>
                  </a:lnTo>
                  <a:lnTo>
                    <a:pt x="4384" y="3776"/>
                  </a:lnTo>
                  <a:lnTo>
                    <a:pt x="4262" y="3800"/>
                  </a:lnTo>
                  <a:lnTo>
                    <a:pt x="4262" y="3800"/>
                  </a:lnTo>
                  <a:lnTo>
                    <a:pt x="4141" y="3849"/>
                  </a:lnTo>
                  <a:lnTo>
                    <a:pt x="3970" y="3971"/>
                  </a:lnTo>
                  <a:lnTo>
                    <a:pt x="3726" y="4165"/>
                  </a:lnTo>
                  <a:lnTo>
                    <a:pt x="3483" y="4409"/>
                  </a:lnTo>
                  <a:lnTo>
                    <a:pt x="3142" y="4750"/>
                  </a:lnTo>
                  <a:lnTo>
                    <a:pt x="3142" y="4750"/>
                  </a:lnTo>
                  <a:lnTo>
                    <a:pt x="3020" y="4847"/>
                  </a:lnTo>
                  <a:lnTo>
                    <a:pt x="2874" y="4969"/>
                  </a:lnTo>
                  <a:lnTo>
                    <a:pt x="2557" y="5164"/>
                  </a:lnTo>
                  <a:lnTo>
                    <a:pt x="2265" y="5286"/>
                  </a:lnTo>
                  <a:lnTo>
                    <a:pt x="2119" y="5310"/>
                  </a:lnTo>
                  <a:lnTo>
                    <a:pt x="1997" y="5335"/>
                  </a:lnTo>
                  <a:lnTo>
                    <a:pt x="1997" y="5335"/>
                  </a:lnTo>
                  <a:lnTo>
                    <a:pt x="1754" y="5335"/>
                  </a:lnTo>
                  <a:lnTo>
                    <a:pt x="1535" y="5383"/>
                  </a:lnTo>
                  <a:lnTo>
                    <a:pt x="1364" y="5456"/>
                  </a:lnTo>
                  <a:lnTo>
                    <a:pt x="1242" y="5529"/>
                  </a:lnTo>
                  <a:lnTo>
                    <a:pt x="1242" y="5529"/>
                  </a:lnTo>
                  <a:lnTo>
                    <a:pt x="1169" y="5602"/>
                  </a:lnTo>
                  <a:lnTo>
                    <a:pt x="1096" y="5700"/>
                  </a:lnTo>
                  <a:lnTo>
                    <a:pt x="1047" y="5797"/>
                  </a:lnTo>
                  <a:lnTo>
                    <a:pt x="1047" y="5895"/>
                  </a:lnTo>
                  <a:lnTo>
                    <a:pt x="1047" y="5895"/>
                  </a:lnTo>
                  <a:lnTo>
                    <a:pt x="1047" y="5992"/>
                  </a:lnTo>
                  <a:lnTo>
                    <a:pt x="1096" y="6090"/>
                  </a:lnTo>
                  <a:lnTo>
                    <a:pt x="1169" y="6187"/>
                  </a:lnTo>
                  <a:lnTo>
                    <a:pt x="1242" y="6284"/>
                  </a:lnTo>
                  <a:lnTo>
                    <a:pt x="1242" y="6284"/>
                  </a:lnTo>
                  <a:lnTo>
                    <a:pt x="1315" y="6357"/>
                  </a:lnTo>
                  <a:lnTo>
                    <a:pt x="1413" y="6406"/>
                  </a:lnTo>
                  <a:lnTo>
                    <a:pt x="1535" y="6455"/>
                  </a:lnTo>
                  <a:lnTo>
                    <a:pt x="1608" y="6455"/>
                  </a:lnTo>
                  <a:lnTo>
                    <a:pt x="1608" y="6455"/>
                  </a:lnTo>
                  <a:lnTo>
                    <a:pt x="1729" y="6504"/>
                  </a:lnTo>
                  <a:lnTo>
                    <a:pt x="1876" y="6601"/>
                  </a:lnTo>
                  <a:lnTo>
                    <a:pt x="2070" y="6747"/>
                  </a:lnTo>
                  <a:lnTo>
                    <a:pt x="2290" y="6942"/>
                  </a:lnTo>
                  <a:lnTo>
                    <a:pt x="2290" y="6942"/>
                  </a:lnTo>
                  <a:lnTo>
                    <a:pt x="2484" y="7137"/>
                  </a:lnTo>
                  <a:lnTo>
                    <a:pt x="2679" y="7283"/>
                  </a:lnTo>
                  <a:lnTo>
                    <a:pt x="2825" y="7380"/>
                  </a:lnTo>
                  <a:lnTo>
                    <a:pt x="2947" y="7405"/>
                  </a:lnTo>
                  <a:lnTo>
                    <a:pt x="2947" y="7405"/>
                  </a:lnTo>
                  <a:lnTo>
                    <a:pt x="3093" y="7380"/>
                  </a:lnTo>
                  <a:lnTo>
                    <a:pt x="3166" y="7356"/>
                  </a:lnTo>
                  <a:lnTo>
                    <a:pt x="3239" y="7332"/>
                  </a:lnTo>
                  <a:lnTo>
                    <a:pt x="3239" y="7332"/>
                  </a:lnTo>
                  <a:lnTo>
                    <a:pt x="3288" y="7283"/>
                  </a:lnTo>
                  <a:lnTo>
                    <a:pt x="3410" y="7259"/>
                  </a:lnTo>
                  <a:lnTo>
                    <a:pt x="3556" y="7234"/>
                  </a:lnTo>
                  <a:lnTo>
                    <a:pt x="3702" y="7234"/>
                  </a:lnTo>
                  <a:lnTo>
                    <a:pt x="3702" y="7234"/>
                  </a:lnTo>
                  <a:lnTo>
                    <a:pt x="3873" y="7234"/>
                  </a:lnTo>
                  <a:lnTo>
                    <a:pt x="4019" y="7283"/>
                  </a:lnTo>
                  <a:lnTo>
                    <a:pt x="4165" y="7332"/>
                  </a:lnTo>
                  <a:lnTo>
                    <a:pt x="4262" y="7429"/>
                  </a:lnTo>
                  <a:lnTo>
                    <a:pt x="4262" y="7429"/>
                  </a:lnTo>
                  <a:lnTo>
                    <a:pt x="4360" y="7502"/>
                  </a:lnTo>
                  <a:lnTo>
                    <a:pt x="4457" y="7551"/>
                  </a:lnTo>
                  <a:lnTo>
                    <a:pt x="4555" y="7600"/>
                  </a:lnTo>
                  <a:lnTo>
                    <a:pt x="4652" y="7600"/>
                  </a:lnTo>
                  <a:lnTo>
                    <a:pt x="4652" y="7600"/>
                  </a:lnTo>
                  <a:lnTo>
                    <a:pt x="4749" y="7648"/>
                  </a:lnTo>
                  <a:lnTo>
                    <a:pt x="4896" y="7721"/>
                  </a:lnTo>
                  <a:lnTo>
                    <a:pt x="5066" y="7843"/>
                  </a:lnTo>
                  <a:lnTo>
                    <a:pt x="5212" y="7989"/>
                  </a:lnTo>
                  <a:lnTo>
                    <a:pt x="5212" y="7989"/>
                  </a:lnTo>
                  <a:lnTo>
                    <a:pt x="5383" y="8135"/>
                  </a:lnTo>
                  <a:lnTo>
                    <a:pt x="5553" y="8257"/>
                  </a:lnTo>
                  <a:lnTo>
                    <a:pt x="5699" y="8330"/>
                  </a:lnTo>
                  <a:lnTo>
                    <a:pt x="5797" y="8355"/>
                  </a:lnTo>
                  <a:lnTo>
                    <a:pt x="5797" y="8355"/>
                  </a:lnTo>
                  <a:lnTo>
                    <a:pt x="5870" y="8379"/>
                  </a:lnTo>
                  <a:lnTo>
                    <a:pt x="5992" y="8428"/>
                  </a:lnTo>
                  <a:lnTo>
                    <a:pt x="6089" y="8476"/>
                  </a:lnTo>
                  <a:lnTo>
                    <a:pt x="6162" y="8549"/>
                  </a:lnTo>
                  <a:lnTo>
                    <a:pt x="6162" y="8549"/>
                  </a:lnTo>
                  <a:lnTo>
                    <a:pt x="6259" y="8622"/>
                  </a:lnTo>
                  <a:lnTo>
                    <a:pt x="6357" y="8695"/>
                  </a:lnTo>
                  <a:lnTo>
                    <a:pt x="6454" y="8720"/>
                  </a:lnTo>
                  <a:lnTo>
                    <a:pt x="6552" y="8744"/>
                  </a:lnTo>
                  <a:lnTo>
                    <a:pt x="6552" y="8744"/>
                  </a:lnTo>
                  <a:lnTo>
                    <a:pt x="6649" y="8769"/>
                  </a:lnTo>
                  <a:lnTo>
                    <a:pt x="6747" y="8793"/>
                  </a:lnTo>
                  <a:lnTo>
                    <a:pt x="6844" y="8866"/>
                  </a:lnTo>
                  <a:lnTo>
                    <a:pt x="6941" y="8939"/>
                  </a:lnTo>
                  <a:lnTo>
                    <a:pt x="6941" y="8939"/>
                  </a:lnTo>
                  <a:lnTo>
                    <a:pt x="7014" y="9036"/>
                  </a:lnTo>
                  <a:lnTo>
                    <a:pt x="7063" y="9134"/>
                  </a:lnTo>
                  <a:lnTo>
                    <a:pt x="7112" y="9231"/>
                  </a:lnTo>
                  <a:lnTo>
                    <a:pt x="7112" y="9304"/>
                  </a:lnTo>
                  <a:lnTo>
                    <a:pt x="7112" y="9304"/>
                  </a:lnTo>
                  <a:lnTo>
                    <a:pt x="7112" y="9402"/>
                  </a:lnTo>
                  <a:lnTo>
                    <a:pt x="7063" y="9499"/>
                  </a:lnTo>
                  <a:lnTo>
                    <a:pt x="7014" y="9597"/>
                  </a:lnTo>
                  <a:lnTo>
                    <a:pt x="6941" y="9694"/>
                  </a:lnTo>
                  <a:lnTo>
                    <a:pt x="6941" y="9694"/>
                  </a:lnTo>
                  <a:lnTo>
                    <a:pt x="6868" y="9791"/>
                  </a:lnTo>
                  <a:lnTo>
                    <a:pt x="6795" y="9889"/>
                  </a:lnTo>
                  <a:lnTo>
                    <a:pt x="6747" y="9986"/>
                  </a:lnTo>
                  <a:lnTo>
                    <a:pt x="6747" y="10084"/>
                  </a:lnTo>
                  <a:lnTo>
                    <a:pt x="6747" y="10084"/>
                  </a:lnTo>
                  <a:lnTo>
                    <a:pt x="6722" y="10181"/>
                  </a:lnTo>
                  <a:lnTo>
                    <a:pt x="6625" y="10327"/>
                  </a:lnTo>
                  <a:lnTo>
                    <a:pt x="6503" y="10473"/>
                  </a:lnTo>
                  <a:lnTo>
                    <a:pt x="6357" y="10644"/>
                  </a:lnTo>
                  <a:lnTo>
                    <a:pt x="6357" y="10644"/>
                  </a:lnTo>
                  <a:lnTo>
                    <a:pt x="6211" y="10814"/>
                  </a:lnTo>
                  <a:lnTo>
                    <a:pt x="6089" y="10961"/>
                  </a:lnTo>
                  <a:lnTo>
                    <a:pt x="6016" y="11107"/>
                  </a:lnTo>
                  <a:lnTo>
                    <a:pt x="5992" y="11204"/>
                  </a:lnTo>
                  <a:lnTo>
                    <a:pt x="5992" y="11204"/>
                  </a:lnTo>
                  <a:lnTo>
                    <a:pt x="5943" y="11326"/>
                  </a:lnTo>
                  <a:lnTo>
                    <a:pt x="5870" y="11472"/>
                  </a:lnTo>
                  <a:lnTo>
                    <a:pt x="5748" y="11618"/>
                  </a:lnTo>
                  <a:lnTo>
                    <a:pt x="5602" y="11789"/>
                  </a:lnTo>
                  <a:lnTo>
                    <a:pt x="5602" y="11789"/>
                  </a:lnTo>
                  <a:lnTo>
                    <a:pt x="5456" y="11935"/>
                  </a:lnTo>
                  <a:lnTo>
                    <a:pt x="5334" y="12105"/>
                  </a:lnTo>
                  <a:lnTo>
                    <a:pt x="5261" y="12251"/>
                  </a:lnTo>
                  <a:lnTo>
                    <a:pt x="5212" y="12349"/>
                  </a:lnTo>
                  <a:lnTo>
                    <a:pt x="5212" y="12349"/>
                  </a:lnTo>
                  <a:lnTo>
                    <a:pt x="5188" y="12446"/>
                  </a:lnTo>
                  <a:lnTo>
                    <a:pt x="5139" y="12568"/>
                  </a:lnTo>
                  <a:lnTo>
                    <a:pt x="5042" y="12714"/>
                  </a:lnTo>
                  <a:lnTo>
                    <a:pt x="4944" y="12836"/>
                  </a:lnTo>
                  <a:lnTo>
                    <a:pt x="4944" y="12836"/>
                  </a:lnTo>
                  <a:lnTo>
                    <a:pt x="4822" y="12958"/>
                  </a:lnTo>
                  <a:lnTo>
                    <a:pt x="4725" y="13079"/>
                  </a:lnTo>
                  <a:lnTo>
                    <a:pt x="4676" y="13201"/>
                  </a:lnTo>
                  <a:lnTo>
                    <a:pt x="4652" y="13299"/>
                  </a:lnTo>
                  <a:lnTo>
                    <a:pt x="4652" y="13299"/>
                  </a:lnTo>
                  <a:lnTo>
                    <a:pt x="4676" y="13469"/>
                  </a:lnTo>
                  <a:lnTo>
                    <a:pt x="4701" y="13542"/>
                  </a:lnTo>
                  <a:lnTo>
                    <a:pt x="4749" y="13591"/>
                  </a:lnTo>
                  <a:lnTo>
                    <a:pt x="4749" y="13591"/>
                  </a:lnTo>
                  <a:lnTo>
                    <a:pt x="4774" y="13640"/>
                  </a:lnTo>
                  <a:lnTo>
                    <a:pt x="4822" y="13713"/>
                  </a:lnTo>
                  <a:lnTo>
                    <a:pt x="4847" y="13883"/>
                  </a:lnTo>
                  <a:lnTo>
                    <a:pt x="4847" y="13883"/>
                  </a:lnTo>
                  <a:lnTo>
                    <a:pt x="4822" y="13956"/>
                  </a:lnTo>
                  <a:lnTo>
                    <a:pt x="4774" y="14005"/>
                  </a:lnTo>
                  <a:lnTo>
                    <a:pt x="4725" y="14054"/>
                  </a:lnTo>
                  <a:lnTo>
                    <a:pt x="4652" y="14054"/>
                  </a:lnTo>
                  <a:lnTo>
                    <a:pt x="4652" y="14054"/>
                  </a:lnTo>
                  <a:lnTo>
                    <a:pt x="4555" y="14054"/>
                  </a:lnTo>
                  <a:lnTo>
                    <a:pt x="4457" y="14005"/>
                  </a:lnTo>
                  <a:lnTo>
                    <a:pt x="4360" y="13956"/>
                  </a:lnTo>
                  <a:lnTo>
                    <a:pt x="4262" y="13883"/>
                  </a:lnTo>
                  <a:lnTo>
                    <a:pt x="4262" y="13883"/>
                  </a:lnTo>
                  <a:lnTo>
                    <a:pt x="4189" y="13761"/>
                  </a:lnTo>
                  <a:lnTo>
                    <a:pt x="4141" y="13615"/>
                  </a:lnTo>
                  <a:lnTo>
                    <a:pt x="4092" y="13469"/>
                  </a:lnTo>
                  <a:lnTo>
                    <a:pt x="4092" y="13299"/>
                  </a:lnTo>
                  <a:lnTo>
                    <a:pt x="4092" y="13299"/>
                  </a:lnTo>
                  <a:lnTo>
                    <a:pt x="4067" y="13152"/>
                  </a:lnTo>
                  <a:lnTo>
                    <a:pt x="4019" y="12982"/>
                  </a:lnTo>
                  <a:lnTo>
                    <a:pt x="3970" y="12836"/>
                  </a:lnTo>
                  <a:lnTo>
                    <a:pt x="3897" y="12738"/>
                  </a:lnTo>
                  <a:lnTo>
                    <a:pt x="3897" y="12738"/>
                  </a:lnTo>
                  <a:lnTo>
                    <a:pt x="3848" y="12690"/>
                  </a:lnTo>
                  <a:lnTo>
                    <a:pt x="3824" y="12592"/>
                  </a:lnTo>
                  <a:lnTo>
                    <a:pt x="3751" y="12349"/>
                  </a:lnTo>
                  <a:lnTo>
                    <a:pt x="3726" y="12056"/>
                  </a:lnTo>
                  <a:lnTo>
                    <a:pt x="3702" y="11716"/>
                  </a:lnTo>
                  <a:lnTo>
                    <a:pt x="3702" y="11472"/>
                  </a:lnTo>
                  <a:lnTo>
                    <a:pt x="3702" y="11472"/>
                  </a:lnTo>
                  <a:lnTo>
                    <a:pt x="3702" y="11301"/>
                  </a:lnTo>
                  <a:lnTo>
                    <a:pt x="3653" y="11107"/>
                  </a:lnTo>
                  <a:lnTo>
                    <a:pt x="3629" y="10936"/>
                  </a:lnTo>
                  <a:lnTo>
                    <a:pt x="3556" y="10741"/>
                  </a:lnTo>
                  <a:lnTo>
                    <a:pt x="3483" y="10571"/>
                  </a:lnTo>
                  <a:lnTo>
                    <a:pt x="3410" y="10425"/>
                  </a:lnTo>
                  <a:lnTo>
                    <a:pt x="3312" y="10279"/>
                  </a:lnTo>
                  <a:lnTo>
                    <a:pt x="3239" y="10181"/>
                  </a:lnTo>
                  <a:lnTo>
                    <a:pt x="3239" y="10181"/>
                  </a:lnTo>
                  <a:lnTo>
                    <a:pt x="3045" y="9962"/>
                  </a:lnTo>
                  <a:lnTo>
                    <a:pt x="2898" y="9767"/>
                  </a:lnTo>
                  <a:lnTo>
                    <a:pt x="2801" y="9621"/>
                  </a:lnTo>
                  <a:lnTo>
                    <a:pt x="2752" y="9499"/>
                  </a:lnTo>
                  <a:lnTo>
                    <a:pt x="2752" y="9499"/>
                  </a:lnTo>
                  <a:lnTo>
                    <a:pt x="2728" y="9353"/>
                  </a:lnTo>
                  <a:lnTo>
                    <a:pt x="2704" y="9280"/>
                  </a:lnTo>
                  <a:lnTo>
                    <a:pt x="2655" y="9231"/>
                  </a:lnTo>
                  <a:lnTo>
                    <a:pt x="2655" y="9231"/>
                  </a:lnTo>
                  <a:lnTo>
                    <a:pt x="2631" y="9158"/>
                  </a:lnTo>
                  <a:lnTo>
                    <a:pt x="2582" y="9036"/>
                  </a:lnTo>
                  <a:lnTo>
                    <a:pt x="2582" y="8890"/>
                  </a:lnTo>
                  <a:lnTo>
                    <a:pt x="2557" y="8744"/>
                  </a:lnTo>
                  <a:lnTo>
                    <a:pt x="2557" y="8744"/>
                  </a:lnTo>
                  <a:lnTo>
                    <a:pt x="2582" y="8598"/>
                  </a:lnTo>
                  <a:lnTo>
                    <a:pt x="2582" y="8452"/>
                  </a:lnTo>
                  <a:lnTo>
                    <a:pt x="2631" y="8330"/>
                  </a:lnTo>
                  <a:lnTo>
                    <a:pt x="2655" y="8281"/>
                  </a:lnTo>
                  <a:lnTo>
                    <a:pt x="2655" y="8281"/>
                  </a:lnTo>
                  <a:lnTo>
                    <a:pt x="2704" y="8208"/>
                  </a:lnTo>
                  <a:lnTo>
                    <a:pt x="2728" y="8160"/>
                  </a:lnTo>
                  <a:lnTo>
                    <a:pt x="2752" y="7989"/>
                  </a:lnTo>
                  <a:lnTo>
                    <a:pt x="2752" y="7989"/>
                  </a:lnTo>
                  <a:lnTo>
                    <a:pt x="2728" y="7819"/>
                  </a:lnTo>
                  <a:lnTo>
                    <a:pt x="2704" y="7746"/>
                  </a:lnTo>
                  <a:lnTo>
                    <a:pt x="2655" y="7697"/>
                  </a:lnTo>
                  <a:lnTo>
                    <a:pt x="2655" y="7697"/>
                  </a:lnTo>
                  <a:lnTo>
                    <a:pt x="2606" y="7673"/>
                  </a:lnTo>
                  <a:lnTo>
                    <a:pt x="2533" y="7624"/>
                  </a:lnTo>
                  <a:lnTo>
                    <a:pt x="2363" y="7600"/>
                  </a:lnTo>
                  <a:lnTo>
                    <a:pt x="2363" y="7600"/>
                  </a:lnTo>
                  <a:lnTo>
                    <a:pt x="2265" y="7575"/>
                  </a:lnTo>
                  <a:lnTo>
                    <a:pt x="2119" y="7502"/>
                  </a:lnTo>
                  <a:lnTo>
                    <a:pt x="1973" y="7380"/>
                  </a:lnTo>
                  <a:lnTo>
                    <a:pt x="1802" y="7234"/>
                  </a:lnTo>
                  <a:lnTo>
                    <a:pt x="1802" y="7234"/>
                  </a:lnTo>
                  <a:lnTo>
                    <a:pt x="1632" y="7088"/>
                  </a:lnTo>
                  <a:lnTo>
                    <a:pt x="1486" y="6966"/>
                  </a:lnTo>
                  <a:lnTo>
                    <a:pt x="1340" y="6869"/>
                  </a:lnTo>
                  <a:lnTo>
                    <a:pt x="1242" y="6845"/>
                  </a:lnTo>
                  <a:lnTo>
                    <a:pt x="1242" y="6845"/>
                  </a:lnTo>
                  <a:lnTo>
                    <a:pt x="1121" y="6796"/>
                  </a:lnTo>
                  <a:lnTo>
                    <a:pt x="926" y="6674"/>
                  </a:lnTo>
                  <a:lnTo>
                    <a:pt x="706" y="6504"/>
                  </a:lnTo>
                  <a:lnTo>
                    <a:pt x="463" y="6284"/>
                  </a:lnTo>
                  <a:lnTo>
                    <a:pt x="463" y="6284"/>
                  </a:lnTo>
                  <a:lnTo>
                    <a:pt x="171" y="5919"/>
                  </a:lnTo>
                  <a:lnTo>
                    <a:pt x="0" y="5700"/>
                  </a:lnTo>
                  <a:lnTo>
                    <a:pt x="0" y="5700"/>
                  </a:lnTo>
                  <a:lnTo>
                    <a:pt x="0" y="5724"/>
                  </a:lnTo>
                </a:path>
              </a:pathLst>
            </a:custGeom>
            <a:noFill/>
            <a:ln cap="rnd"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9" name="Google Shape;19;p33"/>
            <p:cNvSpPr/>
            <p:nvPr/>
          </p:nvSpPr>
          <p:spPr>
            <a:xfrm>
              <a:off x="6128575" y="3695900"/>
              <a:ext cx="86475" cy="47525"/>
            </a:xfrm>
            <a:custGeom>
              <a:rect b="b" l="l" r="r" t="t"/>
              <a:pathLst>
                <a:path extrusionOk="0" fill="none" h="1901" w="3459">
                  <a:moveTo>
                    <a:pt x="2022" y="1340"/>
                  </a:moveTo>
                  <a:lnTo>
                    <a:pt x="2022" y="1340"/>
                  </a:lnTo>
                  <a:lnTo>
                    <a:pt x="1924" y="1413"/>
                  </a:lnTo>
                  <a:lnTo>
                    <a:pt x="1827" y="1486"/>
                  </a:lnTo>
                  <a:lnTo>
                    <a:pt x="1729" y="1511"/>
                  </a:lnTo>
                  <a:lnTo>
                    <a:pt x="1632" y="1535"/>
                  </a:lnTo>
                  <a:lnTo>
                    <a:pt x="1632" y="1535"/>
                  </a:lnTo>
                  <a:lnTo>
                    <a:pt x="1559" y="1535"/>
                  </a:lnTo>
                  <a:lnTo>
                    <a:pt x="1461" y="1584"/>
                  </a:lnTo>
                  <a:lnTo>
                    <a:pt x="1340" y="1657"/>
                  </a:lnTo>
                  <a:lnTo>
                    <a:pt x="1267" y="1730"/>
                  </a:lnTo>
                  <a:lnTo>
                    <a:pt x="1267" y="1730"/>
                  </a:lnTo>
                  <a:lnTo>
                    <a:pt x="1169" y="1803"/>
                  </a:lnTo>
                  <a:lnTo>
                    <a:pt x="1072" y="1852"/>
                  </a:lnTo>
                  <a:lnTo>
                    <a:pt x="974" y="1900"/>
                  </a:lnTo>
                  <a:lnTo>
                    <a:pt x="877" y="1900"/>
                  </a:lnTo>
                  <a:lnTo>
                    <a:pt x="877" y="1900"/>
                  </a:lnTo>
                  <a:lnTo>
                    <a:pt x="779" y="1900"/>
                  </a:lnTo>
                  <a:lnTo>
                    <a:pt x="682" y="1852"/>
                  </a:lnTo>
                  <a:lnTo>
                    <a:pt x="585" y="1803"/>
                  </a:lnTo>
                  <a:lnTo>
                    <a:pt x="512" y="1730"/>
                  </a:lnTo>
                  <a:lnTo>
                    <a:pt x="512" y="1730"/>
                  </a:lnTo>
                  <a:lnTo>
                    <a:pt x="438" y="1633"/>
                  </a:lnTo>
                  <a:lnTo>
                    <a:pt x="414" y="1535"/>
                  </a:lnTo>
                  <a:lnTo>
                    <a:pt x="438" y="1438"/>
                  </a:lnTo>
                  <a:lnTo>
                    <a:pt x="512" y="1340"/>
                  </a:lnTo>
                  <a:lnTo>
                    <a:pt x="512" y="1340"/>
                  </a:lnTo>
                  <a:lnTo>
                    <a:pt x="585" y="1243"/>
                  </a:lnTo>
                  <a:lnTo>
                    <a:pt x="633" y="1145"/>
                  </a:lnTo>
                  <a:lnTo>
                    <a:pt x="682" y="1048"/>
                  </a:lnTo>
                  <a:lnTo>
                    <a:pt x="682" y="951"/>
                  </a:lnTo>
                  <a:lnTo>
                    <a:pt x="682" y="951"/>
                  </a:lnTo>
                  <a:lnTo>
                    <a:pt x="658" y="804"/>
                  </a:lnTo>
                  <a:lnTo>
                    <a:pt x="633" y="731"/>
                  </a:lnTo>
                  <a:lnTo>
                    <a:pt x="585" y="683"/>
                  </a:lnTo>
                  <a:lnTo>
                    <a:pt x="585" y="683"/>
                  </a:lnTo>
                  <a:lnTo>
                    <a:pt x="536" y="634"/>
                  </a:lnTo>
                  <a:lnTo>
                    <a:pt x="463" y="610"/>
                  </a:lnTo>
                  <a:lnTo>
                    <a:pt x="317" y="585"/>
                  </a:lnTo>
                  <a:lnTo>
                    <a:pt x="317" y="585"/>
                  </a:lnTo>
                  <a:lnTo>
                    <a:pt x="146" y="561"/>
                  </a:lnTo>
                  <a:lnTo>
                    <a:pt x="73" y="512"/>
                  </a:lnTo>
                  <a:lnTo>
                    <a:pt x="24" y="488"/>
                  </a:lnTo>
                  <a:lnTo>
                    <a:pt x="24" y="488"/>
                  </a:lnTo>
                  <a:lnTo>
                    <a:pt x="0" y="439"/>
                  </a:lnTo>
                  <a:lnTo>
                    <a:pt x="24" y="366"/>
                  </a:lnTo>
                  <a:lnTo>
                    <a:pt x="49" y="293"/>
                  </a:lnTo>
                  <a:lnTo>
                    <a:pt x="122" y="196"/>
                  </a:lnTo>
                  <a:lnTo>
                    <a:pt x="122" y="196"/>
                  </a:lnTo>
                  <a:lnTo>
                    <a:pt x="171" y="171"/>
                  </a:lnTo>
                  <a:lnTo>
                    <a:pt x="268" y="123"/>
                  </a:lnTo>
                  <a:lnTo>
                    <a:pt x="512" y="74"/>
                  </a:lnTo>
                  <a:lnTo>
                    <a:pt x="804" y="25"/>
                  </a:lnTo>
                  <a:lnTo>
                    <a:pt x="1145" y="1"/>
                  </a:lnTo>
                  <a:lnTo>
                    <a:pt x="2509" y="1"/>
                  </a:lnTo>
                  <a:lnTo>
                    <a:pt x="2509" y="1"/>
                  </a:lnTo>
                  <a:lnTo>
                    <a:pt x="2850" y="25"/>
                  </a:lnTo>
                  <a:lnTo>
                    <a:pt x="3142" y="49"/>
                  </a:lnTo>
                  <a:lnTo>
                    <a:pt x="3337" y="74"/>
                  </a:lnTo>
                  <a:lnTo>
                    <a:pt x="3434" y="98"/>
                  </a:lnTo>
                  <a:lnTo>
                    <a:pt x="3434" y="98"/>
                  </a:lnTo>
                  <a:lnTo>
                    <a:pt x="3458" y="123"/>
                  </a:lnTo>
                  <a:lnTo>
                    <a:pt x="3434" y="171"/>
                  </a:lnTo>
                  <a:lnTo>
                    <a:pt x="3361" y="317"/>
                  </a:lnTo>
                  <a:lnTo>
                    <a:pt x="3239" y="488"/>
                  </a:lnTo>
                  <a:lnTo>
                    <a:pt x="3069" y="683"/>
                  </a:lnTo>
                  <a:lnTo>
                    <a:pt x="3069" y="683"/>
                  </a:lnTo>
                  <a:lnTo>
                    <a:pt x="2874" y="853"/>
                  </a:lnTo>
                  <a:lnTo>
                    <a:pt x="2679" y="999"/>
                  </a:lnTo>
                  <a:lnTo>
                    <a:pt x="2509" y="1121"/>
                  </a:lnTo>
                  <a:lnTo>
                    <a:pt x="2411" y="1145"/>
                  </a:lnTo>
                  <a:lnTo>
                    <a:pt x="2411" y="1145"/>
                  </a:lnTo>
                  <a:lnTo>
                    <a:pt x="2314" y="1170"/>
                  </a:lnTo>
                  <a:lnTo>
                    <a:pt x="2216" y="1194"/>
                  </a:lnTo>
                  <a:lnTo>
                    <a:pt x="2119" y="1267"/>
                  </a:lnTo>
                  <a:lnTo>
                    <a:pt x="2022" y="1340"/>
                  </a:lnTo>
                  <a:lnTo>
                    <a:pt x="2022" y="1340"/>
                  </a:lnTo>
                </a:path>
              </a:pathLst>
            </a:custGeom>
            <a:noFill/>
            <a:ln cap="rnd"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20" name="Google Shape;20;p33"/>
            <p:cNvSpPr/>
            <p:nvPr/>
          </p:nvSpPr>
          <p:spPr>
            <a:xfrm>
              <a:off x="6357500" y="3940075"/>
              <a:ext cx="18900" cy="34725"/>
            </a:xfrm>
            <a:custGeom>
              <a:rect b="b" l="l" r="r" t="t"/>
              <a:pathLst>
                <a:path extrusionOk="0" fill="none" h="1389" w="756">
                  <a:moveTo>
                    <a:pt x="585" y="682"/>
                  </a:moveTo>
                  <a:lnTo>
                    <a:pt x="585" y="682"/>
                  </a:lnTo>
                  <a:lnTo>
                    <a:pt x="512" y="779"/>
                  </a:lnTo>
                  <a:lnTo>
                    <a:pt x="439" y="877"/>
                  </a:lnTo>
                  <a:lnTo>
                    <a:pt x="390" y="974"/>
                  </a:lnTo>
                  <a:lnTo>
                    <a:pt x="390" y="1072"/>
                  </a:lnTo>
                  <a:lnTo>
                    <a:pt x="390" y="1072"/>
                  </a:lnTo>
                  <a:lnTo>
                    <a:pt x="366" y="1218"/>
                  </a:lnTo>
                  <a:lnTo>
                    <a:pt x="317" y="1291"/>
                  </a:lnTo>
                  <a:lnTo>
                    <a:pt x="293" y="1364"/>
                  </a:lnTo>
                  <a:lnTo>
                    <a:pt x="293" y="1364"/>
                  </a:lnTo>
                  <a:lnTo>
                    <a:pt x="244" y="1388"/>
                  </a:lnTo>
                  <a:lnTo>
                    <a:pt x="195" y="1388"/>
                  </a:lnTo>
                  <a:lnTo>
                    <a:pt x="147" y="1388"/>
                  </a:lnTo>
                  <a:lnTo>
                    <a:pt x="98" y="1364"/>
                  </a:lnTo>
                  <a:lnTo>
                    <a:pt x="98" y="1364"/>
                  </a:lnTo>
                  <a:lnTo>
                    <a:pt x="74" y="1291"/>
                  </a:lnTo>
                  <a:lnTo>
                    <a:pt x="25" y="1169"/>
                  </a:lnTo>
                  <a:lnTo>
                    <a:pt x="25" y="1023"/>
                  </a:lnTo>
                  <a:lnTo>
                    <a:pt x="1" y="877"/>
                  </a:lnTo>
                  <a:lnTo>
                    <a:pt x="1" y="877"/>
                  </a:lnTo>
                  <a:lnTo>
                    <a:pt x="25" y="706"/>
                  </a:lnTo>
                  <a:lnTo>
                    <a:pt x="98" y="536"/>
                  </a:lnTo>
                  <a:lnTo>
                    <a:pt x="171" y="365"/>
                  </a:lnTo>
                  <a:lnTo>
                    <a:pt x="293" y="219"/>
                  </a:lnTo>
                  <a:lnTo>
                    <a:pt x="293" y="219"/>
                  </a:lnTo>
                  <a:lnTo>
                    <a:pt x="415" y="122"/>
                  </a:lnTo>
                  <a:lnTo>
                    <a:pt x="512" y="49"/>
                  </a:lnTo>
                  <a:lnTo>
                    <a:pt x="609" y="0"/>
                  </a:lnTo>
                  <a:lnTo>
                    <a:pt x="682" y="24"/>
                  </a:lnTo>
                  <a:lnTo>
                    <a:pt x="682" y="24"/>
                  </a:lnTo>
                  <a:lnTo>
                    <a:pt x="707" y="73"/>
                  </a:lnTo>
                  <a:lnTo>
                    <a:pt x="731" y="146"/>
                  </a:lnTo>
                  <a:lnTo>
                    <a:pt x="756" y="317"/>
                  </a:lnTo>
                  <a:lnTo>
                    <a:pt x="756" y="317"/>
                  </a:lnTo>
                  <a:lnTo>
                    <a:pt x="756" y="390"/>
                  </a:lnTo>
                  <a:lnTo>
                    <a:pt x="707" y="487"/>
                  </a:lnTo>
                  <a:lnTo>
                    <a:pt x="658" y="609"/>
                  </a:lnTo>
                  <a:lnTo>
                    <a:pt x="585" y="682"/>
                  </a:lnTo>
                  <a:lnTo>
                    <a:pt x="585" y="682"/>
                  </a:lnTo>
                </a:path>
              </a:pathLst>
            </a:custGeom>
            <a:noFill/>
            <a:ln cap="rnd"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21" name="Google Shape;21;p33"/>
            <p:cNvSpPr/>
            <p:nvPr/>
          </p:nvSpPr>
          <p:spPr>
            <a:xfrm>
              <a:off x="6202850" y="3720875"/>
              <a:ext cx="204000" cy="278875"/>
            </a:xfrm>
            <a:custGeom>
              <a:rect b="b" l="l" r="r" t="t"/>
              <a:pathLst>
                <a:path extrusionOk="0" fill="none" h="11155" w="8160">
                  <a:moveTo>
                    <a:pt x="8159" y="4774"/>
                  </a:moveTo>
                  <a:lnTo>
                    <a:pt x="8159" y="4774"/>
                  </a:lnTo>
                  <a:lnTo>
                    <a:pt x="7599" y="4701"/>
                  </a:lnTo>
                  <a:lnTo>
                    <a:pt x="7283" y="4652"/>
                  </a:lnTo>
                  <a:lnTo>
                    <a:pt x="7136" y="4603"/>
                  </a:lnTo>
                  <a:lnTo>
                    <a:pt x="7136" y="4603"/>
                  </a:lnTo>
                  <a:lnTo>
                    <a:pt x="7088" y="4579"/>
                  </a:lnTo>
                  <a:lnTo>
                    <a:pt x="7015" y="4555"/>
                  </a:lnTo>
                  <a:lnTo>
                    <a:pt x="6844" y="4530"/>
                  </a:lnTo>
                  <a:lnTo>
                    <a:pt x="6844" y="4530"/>
                  </a:lnTo>
                  <a:lnTo>
                    <a:pt x="6747" y="4506"/>
                  </a:lnTo>
                  <a:lnTo>
                    <a:pt x="6649" y="4457"/>
                  </a:lnTo>
                  <a:lnTo>
                    <a:pt x="6552" y="4409"/>
                  </a:lnTo>
                  <a:lnTo>
                    <a:pt x="6454" y="4336"/>
                  </a:lnTo>
                  <a:lnTo>
                    <a:pt x="6454" y="4336"/>
                  </a:lnTo>
                  <a:lnTo>
                    <a:pt x="6381" y="4262"/>
                  </a:lnTo>
                  <a:lnTo>
                    <a:pt x="6308" y="4214"/>
                  </a:lnTo>
                  <a:lnTo>
                    <a:pt x="6235" y="4214"/>
                  </a:lnTo>
                  <a:lnTo>
                    <a:pt x="6187" y="4238"/>
                  </a:lnTo>
                  <a:lnTo>
                    <a:pt x="6187" y="4238"/>
                  </a:lnTo>
                  <a:lnTo>
                    <a:pt x="6162" y="4287"/>
                  </a:lnTo>
                  <a:lnTo>
                    <a:pt x="6162" y="4360"/>
                  </a:lnTo>
                  <a:lnTo>
                    <a:pt x="6211" y="4433"/>
                  </a:lnTo>
                  <a:lnTo>
                    <a:pt x="6284" y="4530"/>
                  </a:lnTo>
                  <a:lnTo>
                    <a:pt x="6284" y="4530"/>
                  </a:lnTo>
                  <a:lnTo>
                    <a:pt x="6357" y="4603"/>
                  </a:lnTo>
                  <a:lnTo>
                    <a:pt x="6454" y="4652"/>
                  </a:lnTo>
                  <a:lnTo>
                    <a:pt x="6576" y="4701"/>
                  </a:lnTo>
                  <a:lnTo>
                    <a:pt x="6649" y="4701"/>
                  </a:lnTo>
                  <a:lnTo>
                    <a:pt x="6649" y="4701"/>
                  </a:lnTo>
                  <a:lnTo>
                    <a:pt x="6747" y="4725"/>
                  </a:lnTo>
                  <a:lnTo>
                    <a:pt x="6844" y="4774"/>
                  </a:lnTo>
                  <a:lnTo>
                    <a:pt x="6942" y="4823"/>
                  </a:lnTo>
                  <a:lnTo>
                    <a:pt x="7039" y="4896"/>
                  </a:lnTo>
                  <a:lnTo>
                    <a:pt x="7039" y="4896"/>
                  </a:lnTo>
                  <a:lnTo>
                    <a:pt x="7063" y="4944"/>
                  </a:lnTo>
                  <a:lnTo>
                    <a:pt x="7088" y="4993"/>
                  </a:lnTo>
                  <a:lnTo>
                    <a:pt x="7063" y="5139"/>
                  </a:lnTo>
                  <a:lnTo>
                    <a:pt x="6966" y="5310"/>
                  </a:lnTo>
                  <a:lnTo>
                    <a:pt x="6844" y="5480"/>
                  </a:lnTo>
                  <a:lnTo>
                    <a:pt x="6844" y="5480"/>
                  </a:lnTo>
                  <a:lnTo>
                    <a:pt x="6674" y="5626"/>
                  </a:lnTo>
                  <a:lnTo>
                    <a:pt x="6528" y="5748"/>
                  </a:lnTo>
                  <a:lnTo>
                    <a:pt x="6381" y="5821"/>
                  </a:lnTo>
                  <a:lnTo>
                    <a:pt x="6284" y="5846"/>
                  </a:lnTo>
                  <a:lnTo>
                    <a:pt x="6284" y="5846"/>
                  </a:lnTo>
                  <a:lnTo>
                    <a:pt x="6113" y="5870"/>
                  </a:lnTo>
                  <a:lnTo>
                    <a:pt x="6040" y="5894"/>
                  </a:lnTo>
                  <a:lnTo>
                    <a:pt x="5992" y="5943"/>
                  </a:lnTo>
                  <a:lnTo>
                    <a:pt x="5992" y="5943"/>
                  </a:lnTo>
                  <a:lnTo>
                    <a:pt x="5943" y="5967"/>
                  </a:lnTo>
                  <a:lnTo>
                    <a:pt x="5894" y="5992"/>
                  </a:lnTo>
                  <a:lnTo>
                    <a:pt x="5846" y="5967"/>
                  </a:lnTo>
                  <a:lnTo>
                    <a:pt x="5797" y="5943"/>
                  </a:lnTo>
                  <a:lnTo>
                    <a:pt x="5797" y="5943"/>
                  </a:lnTo>
                  <a:lnTo>
                    <a:pt x="5773" y="5894"/>
                  </a:lnTo>
                  <a:lnTo>
                    <a:pt x="5724" y="5821"/>
                  </a:lnTo>
                  <a:lnTo>
                    <a:pt x="5699" y="5651"/>
                  </a:lnTo>
                  <a:lnTo>
                    <a:pt x="5699" y="5651"/>
                  </a:lnTo>
                  <a:lnTo>
                    <a:pt x="5675" y="5553"/>
                  </a:lnTo>
                  <a:lnTo>
                    <a:pt x="5602" y="5407"/>
                  </a:lnTo>
                  <a:lnTo>
                    <a:pt x="5480" y="5261"/>
                  </a:lnTo>
                  <a:lnTo>
                    <a:pt x="5334" y="5091"/>
                  </a:lnTo>
                  <a:lnTo>
                    <a:pt x="5334" y="5091"/>
                  </a:lnTo>
                  <a:lnTo>
                    <a:pt x="5188" y="4920"/>
                  </a:lnTo>
                  <a:lnTo>
                    <a:pt x="5066" y="4774"/>
                  </a:lnTo>
                  <a:lnTo>
                    <a:pt x="4969" y="4628"/>
                  </a:lnTo>
                  <a:lnTo>
                    <a:pt x="4944" y="4530"/>
                  </a:lnTo>
                  <a:lnTo>
                    <a:pt x="4944" y="4530"/>
                  </a:lnTo>
                  <a:lnTo>
                    <a:pt x="4944" y="4457"/>
                  </a:lnTo>
                  <a:lnTo>
                    <a:pt x="4920" y="4409"/>
                  </a:lnTo>
                  <a:lnTo>
                    <a:pt x="4896" y="4409"/>
                  </a:lnTo>
                  <a:lnTo>
                    <a:pt x="4847" y="4433"/>
                  </a:lnTo>
                  <a:lnTo>
                    <a:pt x="4847" y="4433"/>
                  </a:lnTo>
                  <a:lnTo>
                    <a:pt x="4823" y="4482"/>
                  </a:lnTo>
                  <a:lnTo>
                    <a:pt x="4774" y="4555"/>
                  </a:lnTo>
                  <a:lnTo>
                    <a:pt x="4750" y="4701"/>
                  </a:lnTo>
                  <a:lnTo>
                    <a:pt x="4750" y="4701"/>
                  </a:lnTo>
                  <a:lnTo>
                    <a:pt x="4774" y="4798"/>
                  </a:lnTo>
                  <a:lnTo>
                    <a:pt x="4847" y="4920"/>
                  </a:lnTo>
                  <a:lnTo>
                    <a:pt x="4920" y="5066"/>
                  </a:lnTo>
                  <a:lnTo>
                    <a:pt x="5042" y="5188"/>
                  </a:lnTo>
                  <a:lnTo>
                    <a:pt x="5042" y="5188"/>
                  </a:lnTo>
                  <a:lnTo>
                    <a:pt x="5139" y="5310"/>
                  </a:lnTo>
                  <a:lnTo>
                    <a:pt x="5237" y="5431"/>
                  </a:lnTo>
                  <a:lnTo>
                    <a:pt x="5310" y="5553"/>
                  </a:lnTo>
                  <a:lnTo>
                    <a:pt x="5334" y="5651"/>
                  </a:lnTo>
                  <a:lnTo>
                    <a:pt x="5334" y="5651"/>
                  </a:lnTo>
                  <a:lnTo>
                    <a:pt x="5334" y="5748"/>
                  </a:lnTo>
                  <a:lnTo>
                    <a:pt x="5383" y="5846"/>
                  </a:lnTo>
                  <a:lnTo>
                    <a:pt x="5432" y="5943"/>
                  </a:lnTo>
                  <a:lnTo>
                    <a:pt x="5505" y="6040"/>
                  </a:lnTo>
                  <a:lnTo>
                    <a:pt x="5505" y="6040"/>
                  </a:lnTo>
                  <a:lnTo>
                    <a:pt x="5626" y="6113"/>
                  </a:lnTo>
                  <a:lnTo>
                    <a:pt x="5773" y="6162"/>
                  </a:lnTo>
                  <a:lnTo>
                    <a:pt x="5919" y="6211"/>
                  </a:lnTo>
                  <a:lnTo>
                    <a:pt x="6089" y="6235"/>
                  </a:lnTo>
                  <a:lnTo>
                    <a:pt x="6089" y="6235"/>
                  </a:lnTo>
                  <a:lnTo>
                    <a:pt x="6235" y="6235"/>
                  </a:lnTo>
                  <a:lnTo>
                    <a:pt x="6357" y="6284"/>
                  </a:lnTo>
                  <a:lnTo>
                    <a:pt x="6430" y="6333"/>
                  </a:lnTo>
                  <a:lnTo>
                    <a:pt x="6454" y="6381"/>
                  </a:lnTo>
                  <a:lnTo>
                    <a:pt x="6454" y="6430"/>
                  </a:lnTo>
                  <a:lnTo>
                    <a:pt x="6454" y="6430"/>
                  </a:lnTo>
                  <a:lnTo>
                    <a:pt x="6430" y="6527"/>
                  </a:lnTo>
                  <a:lnTo>
                    <a:pt x="6308" y="6722"/>
                  </a:lnTo>
                  <a:lnTo>
                    <a:pt x="6113" y="6941"/>
                  </a:lnTo>
                  <a:lnTo>
                    <a:pt x="5894" y="7185"/>
                  </a:lnTo>
                  <a:lnTo>
                    <a:pt x="5894" y="7185"/>
                  </a:lnTo>
                  <a:lnTo>
                    <a:pt x="5675" y="7429"/>
                  </a:lnTo>
                  <a:lnTo>
                    <a:pt x="5505" y="7696"/>
                  </a:lnTo>
                  <a:lnTo>
                    <a:pt x="5358" y="7940"/>
                  </a:lnTo>
                  <a:lnTo>
                    <a:pt x="5334" y="8037"/>
                  </a:lnTo>
                  <a:lnTo>
                    <a:pt x="5334" y="8135"/>
                  </a:lnTo>
                  <a:lnTo>
                    <a:pt x="5334" y="8135"/>
                  </a:lnTo>
                  <a:lnTo>
                    <a:pt x="5334" y="8281"/>
                  </a:lnTo>
                  <a:lnTo>
                    <a:pt x="5358" y="8427"/>
                  </a:lnTo>
                  <a:lnTo>
                    <a:pt x="5383" y="8525"/>
                  </a:lnTo>
                  <a:lnTo>
                    <a:pt x="5432" y="8598"/>
                  </a:lnTo>
                  <a:lnTo>
                    <a:pt x="5432" y="8598"/>
                  </a:lnTo>
                  <a:lnTo>
                    <a:pt x="5456" y="8646"/>
                  </a:lnTo>
                  <a:lnTo>
                    <a:pt x="5480" y="8719"/>
                  </a:lnTo>
                  <a:lnTo>
                    <a:pt x="5505" y="8890"/>
                  </a:lnTo>
                  <a:lnTo>
                    <a:pt x="5505" y="8890"/>
                  </a:lnTo>
                  <a:lnTo>
                    <a:pt x="5480" y="8987"/>
                  </a:lnTo>
                  <a:lnTo>
                    <a:pt x="5383" y="9158"/>
                  </a:lnTo>
                  <a:lnTo>
                    <a:pt x="5237" y="9353"/>
                  </a:lnTo>
                  <a:lnTo>
                    <a:pt x="5042" y="9547"/>
                  </a:lnTo>
                  <a:lnTo>
                    <a:pt x="5042" y="9547"/>
                  </a:lnTo>
                  <a:lnTo>
                    <a:pt x="4847" y="9742"/>
                  </a:lnTo>
                  <a:lnTo>
                    <a:pt x="4701" y="9937"/>
                  </a:lnTo>
                  <a:lnTo>
                    <a:pt x="4603" y="10108"/>
                  </a:lnTo>
                  <a:lnTo>
                    <a:pt x="4555" y="10205"/>
                  </a:lnTo>
                  <a:lnTo>
                    <a:pt x="4555" y="10205"/>
                  </a:lnTo>
                  <a:lnTo>
                    <a:pt x="4530" y="10327"/>
                  </a:lnTo>
                  <a:lnTo>
                    <a:pt x="4457" y="10473"/>
                  </a:lnTo>
                  <a:lnTo>
                    <a:pt x="4336" y="10619"/>
                  </a:lnTo>
                  <a:lnTo>
                    <a:pt x="4189" y="10790"/>
                  </a:lnTo>
                  <a:lnTo>
                    <a:pt x="4189" y="10790"/>
                  </a:lnTo>
                  <a:lnTo>
                    <a:pt x="4019" y="10936"/>
                  </a:lnTo>
                  <a:lnTo>
                    <a:pt x="3873" y="11057"/>
                  </a:lnTo>
                  <a:lnTo>
                    <a:pt x="3727" y="11131"/>
                  </a:lnTo>
                  <a:lnTo>
                    <a:pt x="3605" y="11155"/>
                  </a:lnTo>
                  <a:lnTo>
                    <a:pt x="3605" y="11155"/>
                  </a:lnTo>
                  <a:lnTo>
                    <a:pt x="3532" y="11155"/>
                  </a:lnTo>
                  <a:lnTo>
                    <a:pt x="3434" y="11106"/>
                  </a:lnTo>
                  <a:lnTo>
                    <a:pt x="3337" y="11057"/>
                  </a:lnTo>
                  <a:lnTo>
                    <a:pt x="3240" y="10984"/>
                  </a:lnTo>
                  <a:lnTo>
                    <a:pt x="3240" y="10984"/>
                  </a:lnTo>
                  <a:lnTo>
                    <a:pt x="3167" y="10887"/>
                  </a:lnTo>
                  <a:lnTo>
                    <a:pt x="3093" y="10790"/>
                  </a:lnTo>
                  <a:lnTo>
                    <a:pt x="3069" y="10692"/>
                  </a:lnTo>
                  <a:lnTo>
                    <a:pt x="3045" y="10595"/>
                  </a:lnTo>
                  <a:lnTo>
                    <a:pt x="3045" y="10595"/>
                  </a:lnTo>
                  <a:lnTo>
                    <a:pt x="3020" y="10424"/>
                  </a:lnTo>
                  <a:lnTo>
                    <a:pt x="2996" y="10351"/>
                  </a:lnTo>
                  <a:lnTo>
                    <a:pt x="2947" y="10302"/>
                  </a:lnTo>
                  <a:lnTo>
                    <a:pt x="2947" y="10302"/>
                  </a:lnTo>
                  <a:lnTo>
                    <a:pt x="2923" y="10254"/>
                  </a:lnTo>
                  <a:lnTo>
                    <a:pt x="2874" y="10181"/>
                  </a:lnTo>
                  <a:lnTo>
                    <a:pt x="2850" y="10035"/>
                  </a:lnTo>
                  <a:lnTo>
                    <a:pt x="2850" y="10035"/>
                  </a:lnTo>
                  <a:lnTo>
                    <a:pt x="2826" y="9864"/>
                  </a:lnTo>
                  <a:lnTo>
                    <a:pt x="2801" y="9791"/>
                  </a:lnTo>
                  <a:lnTo>
                    <a:pt x="2752" y="9742"/>
                  </a:lnTo>
                  <a:lnTo>
                    <a:pt x="2752" y="9742"/>
                  </a:lnTo>
                  <a:lnTo>
                    <a:pt x="2728" y="9669"/>
                  </a:lnTo>
                  <a:lnTo>
                    <a:pt x="2704" y="9572"/>
                  </a:lnTo>
                  <a:lnTo>
                    <a:pt x="2679" y="9426"/>
                  </a:lnTo>
                  <a:lnTo>
                    <a:pt x="2655" y="9255"/>
                  </a:lnTo>
                  <a:lnTo>
                    <a:pt x="2655" y="9255"/>
                  </a:lnTo>
                  <a:lnTo>
                    <a:pt x="2679" y="9109"/>
                  </a:lnTo>
                  <a:lnTo>
                    <a:pt x="2704" y="8963"/>
                  </a:lnTo>
                  <a:lnTo>
                    <a:pt x="2728" y="8866"/>
                  </a:lnTo>
                  <a:lnTo>
                    <a:pt x="2752" y="8792"/>
                  </a:lnTo>
                  <a:lnTo>
                    <a:pt x="2752" y="8792"/>
                  </a:lnTo>
                  <a:lnTo>
                    <a:pt x="2801" y="8744"/>
                  </a:lnTo>
                  <a:lnTo>
                    <a:pt x="2826" y="8671"/>
                  </a:lnTo>
                  <a:lnTo>
                    <a:pt x="2850" y="8500"/>
                  </a:lnTo>
                  <a:lnTo>
                    <a:pt x="2850" y="8500"/>
                  </a:lnTo>
                  <a:lnTo>
                    <a:pt x="2826" y="8403"/>
                  </a:lnTo>
                  <a:lnTo>
                    <a:pt x="2777" y="8281"/>
                  </a:lnTo>
                  <a:lnTo>
                    <a:pt x="2679" y="8159"/>
                  </a:lnTo>
                  <a:lnTo>
                    <a:pt x="2582" y="8037"/>
                  </a:lnTo>
                  <a:lnTo>
                    <a:pt x="2582" y="8037"/>
                  </a:lnTo>
                  <a:lnTo>
                    <a:pt x="2460" y="7891"/>
                  </a:lnTo>
                  <a:lnTo>
                    <a:pt x="2363" y="7721"/>
                  </a:lnTo>
                  <a:lnTo>
                    <a:pt x="2314" y="7526"/>
                  </a:lnTo>
                  <a:lnTo>
                    <a:pt x="2290" y="7356"/>
                  </a:lnTo>
                  <a:lnTo>
                    <a:pt x="2290" y="7356"/>
                  </a:lnTo>
                  <a:lnTo>
                    <a:pt x="2290" y="7209"/>
                  </a:lnTo>
                  <a:lnTo>
                    <a:pt x="2265" y="7063"/>
                  </a:lnTo>
                  <a:lnTo>
                    <a:pt x="2217" y="6966"/>
                  </a:lnTo>
                  <a:lnTo>
                    <a:pt x="2192" y="6893"/>
                  </a:lnTo>
                  <a:lnTo>
                    <a:pt x="2192" y="6893"/>
                  </a:lnTo>
                  <a:lnTo>
                    <a:pt x="2144" y="6844"/>
                  </a:lnTo>
                  <a:lnTo>
                    <a:pt x="2071" y="6820"/>
                  </a:lnTo>
                  <a:lnTo>
                    <a:pt x="1900" y="6795"/>
                  </a:lnTo>
                  <a:lnTo>
                    <a:pt x="1900" y="6795"/>
                  </a:lnTo>
                  <a:lnTo>
                    <a:pt x="1754" y="6820"/>
                  </a:lnTo>
                  <a:lnTo>
                    <a:pt x="1681" y="6844"/>
                  </a:lnTo>
                  <a:lnTo>
                    <a:pt x="1632" y="6893"/>
                  </a:lnTo>
                  <a:lnTo>
                    <a:pt x="1632" y="6893"/>
                  </a:lnTo>
                  <a:lnTo>
                    <a:pt x="1559" y="6941"/>
                  </a:lnTo>
                  <a:lnTo>
                    <a:pt x="1437" y="6966"/>
                  </a:lnTo>
                  <a:lnTo>
                    <a:pt x="1291" y="6990"/>
                  </a:lnTo>
                  <a:lnTo>
                    <a:pt x="1145" y="6990"/>
                  </a:lnTo>
                  <a:lnTo>
                    <a:pt x="1145" y="6990"/>
                  </a:lnTo>
                  <a:lnTo>
                    <a:pt x="975" y="6966"/>
                  </a:lnTo>
                  <a:lnTo>
                    <a:pt x="780" y="6868"/>
                  </a:lnTo>
                  <a:lnTo>
                    <a:pt x="561" y="6747"/>
                  </a:lnTo>
                  <a:lnTo>
                    <a:pt x="390" y="6601"/>
                  </a:lnTo>
                  <a:lnTo>
                    <a:pt x="390" y="6601"/>
                  </a:lnTo>
                  <a:lnTo>
                    <a:pt x="317" y="6527"/>
                  </a:lnTo>
                  <a:lnTo>
                    <a:pt x="244" y="6406"/>
                  </a:lnTo>
                  <a:lnTo>
                    <a:pt x="122" y="6113"/>
                  </a:lnTo>
                  <a:lnTo>
                    <a:pt x="49" y="5797"/>
                  </a:lnTo>
                  <a:lnTo>
                    <a:pt x="0" y="5480"/>
                  </a:lnTo>
                  <a:lnTo>
                    <a:pt x="0" y="5480"/>
                  </a:lnTo>
                  <a:lnTo>
                    <a:pt x="25" y="5310"/>
                  </a:lnTo>
                  <a:lnTo>
                    <a:pt x="49" y="5139"/>
                  </a:lnTo>
                  <a:lnTo>
                    <a:pt x="147" y="4798"/>
                  </a:lnTo>
                  <a:lnTo>
                    <a:pt x="220" y="4628"/>
                  </a:lnTo>
                  <a:lnTo>
                    <a:pt x="293" y="4482"/>
                  </a:lnTo>
                  <a:lnTo>
                    <a:pt x="390" y="4336"/>
                  </a:lnTo>
                  <a:lnTo>
                    <a:pt x="487" y="4238"/>
                  </a:lnTo>
                  <a:lnTo>
                    <a:pt x="487" y="4238"/>
                  </a:lnTo>
                  <a:lnTo>
                    <a:pt x="682" y="4043"/>
                  </a:lnTo>
                  <a:lnTo>
                    <a:pt x="877" y="3897"/>
                  </a:lnTo>
                  <a:lnTo>
                    <a:pt x="1048" y="3800"/>
                  </a:lnTo>
                  <a:lnTo>
                    <a:pt x="1145" y="3751"/>
                  </a:lnTo>
                  <a:lnTo>
                    <a:pt x="1145" y="3751"/>
                  </a:lnTo>
                  <a:lnTo>
                    <a:pt x="1316" y="3727"/>
                  </a:lnTo>
                  <a:lnTo>
                    <a:pt x="1389" y="3702"/>
                  </a:lnTo>
                  <a:lnTo>
                    <a:pt x="1437" y="3654"/>
                  </a:lnTo>
                  <a:lnTo>
                    <a:pt x="1437" y="3654"/>
                  </a:lnTo>
                  <a:lnTo>
                    <a:pt x="1510" y="3629"/>
                  </a:lnTo>
                  <a:lnTo>
                    <a:pt x="1608" y="3605"/>
                  </a:lnTo>
                  <a:lnTo>
                    <a:pt x="1754" y="3581"/>
                  </a:lnTo>
                  <a:lnTo>
                    <a:pt x="1900" y="3581"/>
                  </a:lnTo>
                  <a:lnTo>
                    <a:pt x="1900" y="3581"/>
                  </a:lnTo>
                  <a:lnTo>
                    <a:pt x="2071" y="3581"/>
                  </a:lnTo>
                  <a:lnTo>
                    <a:pt x="2241" y="3629"/>
                  </a:lnTo>
                  <a:lnTo>
                    <a:pt x="2363" y="3678"/>
                  </a:lnTo>
                  <a:lnTo>
                    <a:pt x="2485" y="3751"/>
                  </a:lnTo>
                  <a:lnTo>
                    <a:pt x="2485" y="3751"/>
                  </a:lnTo>
                  <a:lnTo>
                    <a:pt x="2558" y="3824"/>
                  </a:lnTo>
                  <a:lnTo>
                    <a:pt x="2655" y="3897"/>
                  </a:lnTo>
                  <a:lnTo>
                    <a:pt x="2777" y="3946"/>
                  </a:lnTo>
                  <a:lnTo>
                    <a:pt x="2850" y="3946"/>
                  </a:lnTo>
                  <a:lnTo>
                    <a:pt x="2850" y="3946"/>
                  </a:lnTo>
                  <a:lnTo>
                    <a:pt x="3020" y="3970"/>
                  </a:lnTo>
                  <a:lnTo>
                    <a:pt x="3093" y="4019"/>
                  </a:lnTo>
                  <a:lnTo>
                    <a:pt x="3142" y="4043"/>
                  </a:lnTo>
                  <a:lnTo>
                    <a:pt x="3142" y="4043"/>
                  </a:lnTo>
                  <a:lnTo>
                    <a:pt x="3191" y="4068"/>
                  </a:lnTo>
                  <a:lnTo>
                    <a:pt x="3240" y="4092"/>
                  </a:lnTo>
                  <a:lnTo>
                    <a:pt x="3288" y="4068"/>
                  </a:lnTo>
                  <a:lnTo>
                    <a:pt x="3337" y="4043"/>
                  </a:lnTo>
                  <a:lnTo>
                    <a:pt x="3337" y="4043"/>
                  </a:lnTo>
                  <a:lnTo>
                    <a:pt x="3386" y="4019"/>
                  </a:lnTo>
                  <a:lnTo>
                    <a:pt x="3459" y="3970"/>
                  </a:lnTo>
                  <a:lnTo>
                    <a:pt x="3605" y="3946"/>
                  </a:lnTo>
                  <a:lnTo>
                    <a:pt x="3605" y="3946"/>
                  </a:lnTo>
                  <a:lnTo>
                    <a:pt x="3775" y="3970"/>
                  </a:lnTo>
                  <a:lnTo>
                    <a:pt x="3848" y="4019"/>
                  </a:lnTo>
                  <a:lnTo>
                    <a:pt x="3897" y="4043"/>
                  </a:lnTo>
                  <a:lnTo>
                    <a:pt x="3897" y="4043"/>
                  </a:lnTo>
                  <a:lnTo>
                    <a:pt x="3970" y="4092"/>
                  </a:lnTo>
                  <a:lnTo>
                    <a:pt x="4068" y="4116"/>
                  </a:lnTo>
                  <a:lnTo>
                    <a:pt x="4214" y="4141"/>
                  </a:lnTo>
                  <a:lnTo>
                    <a:pt x="4384" y="4141"/>
                  </a:lnTo>
                  <a:lnTo>
                    <a:pt x="4384" y="4141"/>
                  </a:lnTo>
                  <a:lnTo>
                    <a:pt x="4530" y="4141"/>
                  </a:lnTo>
                  <a:lnTo>
                    <a:pt x="4677" y="4116"/>
                  </a:lnTo>
                  <a:lnTo>
                    <a:pt x="4774" y="4092"/>
                  </a:lnTo>
                  <a:lnTo>
                    <a:pt x="4847" y="4043"/>
                  </a:lnTo>
                  <a:lnTo>
                    <a:pt x="4847" y="4043"/>
                  </a:lnTo>
                  <a:lnTo>
                    <a:pt x="4896" y="3995"/>
                  </a:lnTo>
                  <a:lnTo>
                    <a:pt x="4920" y="3921"/>
                  </a:lnTo>
                  <a:lnTo>
                    <a:pt x="4944" y="3751"/>
                  </a:lnTo>
                  <a:lnTo>
                    <a:pt x="4944" y="3751"/>
                  </a:lnTo>
                  <a:lnTo>
                    <a:pt x="4944" y="3727"/>
                  </a:lnTo>
                  <a:lnTo>
                    <a:pt x="4920" y="3678"/>
                  </a:lnTo>
                  <a:lnTo>
                    <a:pt x="4823" y="3629"/>
                  </a:lnTo>
                  <a:lnTo>
                    <a:pt x="4701" y="3581"/>
                  </a:lnTo>
                  <a:lnTo>
                    <a:pt x="4555" y="3581"/>
                  </a:lnTo>
                  <a:lnTo>
                    <a:pt x="4555" y="3581"/>
                  </a:lnTo>
                  <a:lnTo>
                    <a:pt x="4409" y="3556"/>
                  </a:lnTo>
                  <a:lnTo>
                    <a:pt x="4238" y="3507"/>
                  </a:lnTo>
                  <a:lnTo>
                    <a:pt x="4092" y="3459"/>
                  </a:lnTo>
                  <a:lnTo>
                    <a:pt x="3995" y="3386"/>
                  </a:lnTo>
                  <a:lnTo>
                    <a:pt x="3995" y="3386"/>
                  </a:lnTo>
                  <a:lnTo>
                    <a:pt x="3897" y="3313"/>
                  </a:lnTo>
                  <a:lnTo>
                    <a:pt x="3800" y="3240"/>
                  </a:lnTo>
                  <a:lnTo>
                    <a:pt x="3702" y="3215"/>
                  </a:lnTo>
                  <a:lnTo>
                    <a:pt x="3605" y="3191"/>
                  </a:lnTo>
                  <a:lnTo>
                    <a:pt x="3605" y="3191"/>
                  </a:lnTo>
                  <a:lnTo>
                    <a:pt x="3532" y="3166"/>
                  </a:lnTo>
                  <a:lnTo>
                    <a:pt x="3434" y="3142"/>
                  </a:lnTo>
                  <a:lnTo>
                    <a:pt x="3337" y="3069"/>
                  </a:lnTo>
                  <a:lnTo>
                    <a:pt x="3240" y="2996"/>
                  </a:lnTo>
                  <a:lnTo>
                    <a:pt x="3240" y="2996"/>
                  </a:lnTo>
                  <a:lnTo>
                    <a:pt x="3167" y="2923"/>
                  </a:lnTo>
                  <a:lnTo>
                    <a:pt x="3069" y="2899"/>
                  </a:lnTo>
                  <a:lnTo>
                    <a:pt x="2996" y="2874"/>
                  </a:lnTo>
                  <a:lnTo>
                    <a:pt x="2947" y="2899"/>
                  </a:lnTo>
                  <a:lnTo>
                    <a:pt x="2947" y="2899"/>
                  </a:lnTo>
                  <a:lnTo>
                    <a:pt x="2899" y="2923"/>
                  </a:lnTo>
                  <a:lnTo>
                    <a:pt x="2826" y="2923"/>
                  </a:lnTo>
                  <a:lnTo>
                    <a:pt x="2752" y="2874"/>
                  </a:lnTo>
                  <a:lnTo>
                    <a:pt x="2655" y="2801"/>
                  </a:lnTo>
                  <a:lnTo>
                    <a:pt x="2655" y="2801"/>
                  </a:lnTo>
                  <a:lnTo>
                    <a:pt x="2582" y="2752"/>
                  </a:lnTo>
                  <a:lnTo>
                    <a:pt x="2509" y="2704"/>
                  </a:lnTo>
                  <a:lnTo>
                    <a:pt x="2436" y="2704"/>
                  </a:lnTo>
                  <a:lnTo>
                    <a:pt x="2387" y="2704"/>
                  </a:lnTo>
                  <a:lnTo>
                    <a:pt x="2387" y="2704"/>
                  </a:lnTo>
                  <a:lnTo>
                    <a:pt x="2338" y="2752"/>
                  </a:lnTo>
                  <a:lnTo>
                    <a:pt x="2265" y="2777"/>
                  </a:lnTo>
                  <a:lnTo>
                    <a:pt x="2095" y="2801"/>
                  </a:lnTo>
                  <a:lnTo>
                    <a:pt x="2095" y="2801"/>
                  </a:lnTo>
                  <a:lnTo>
                    <a:pt x="1997" y="2850"/>
                  </a:lnTo>
                  <a:lnTo>
                    <a:pt x="1851" y="2923"/>
                  </a:lnTo>
                  <a:lnTo>
                    <a:pt x="1681" y="3045"/>
                  </a:lnTo>
                  <a:lnTo>
                    <a:pt x="1535" y="3191"/>
                  </a:lnTo>
                  <a:lnTo>
                    <a:pt x="1535" y="3191"/>
                  </a:lnTo>
                  <a:lnTo>
                    <a:pt x="1364" y="3337"/>
                  </a:lnTo>
                  <a:lnTo>
                    <a:pt x="1194" y="3459"/>
                  </a:lnTo>
                  <a:lnTo>
                    <a:pt x="1072" y="3532"/>
                  </a:lnTo>
                  <a:lnTo>
                    <a:pt x="950" y="3581"/>
                  </a:lnTo>
                  <a:lnTo>
                    <a:pt x="950" y="3581"/>
                  </a:lnTo>
                  <a:lnTo>
                    <a:pt x="804" y="3532"/>
                  </a:lnTo>
                  <a:lnTo>
                    <a:pt x="731" y="3507"/>
                  </a:lnTo>
                  <a:lnTo>
                    <a:pt x="682" y="3483"/>
                  </a:lnTo>
                  <a:lnTo>
                    <a:pt x="682" y="3483"/>
                  </a:lnTo>
                  <a:lnTo>
                    <a:pt x="634" y="3434"/>
                  </a:lnTo>
                  <a:lnTo>
                    <a:pt x="609" y="3361"/>
                  </a:lnTo>
                  <a:lnTo>
                    <a:pt x="585" y="3191"/>
                  </a:lnTo>
                  <a:lnTo>
                    <a:pt x="585" y="3191"/>
                  </a:lnTo>
                  <a:lnTo>
                    <a:pt x="609" y="3020"/>
                  </a:lnTo>
                  <a:lnTo>
                    <a:pt x="634" y="2947"/>
                  </a:lnTo>
                  <a:lnTo>
                    <a:pt x="682" y="2899"/>
                  </a:lnTo>
                  <a:lnTo>
                    <a:pt x="682" y="2899"/>
                  </a:lnTo>
                  <a:lnTo>
                    <a:pt x="731" y="2874"/>
                  </a:lnTo>
                  <a:lnTo>
                    <a:pt x="853" y="2850"/>
                  </a:lnTo>
                  <a:lnTo>
                    <a:pt x="999" y="2826"/>
                  </a:lnTo>
                  <a:lnTo>
                    <a:pt x="1145" y="2801"/>
                  </a:lnTo>
                  <a:lnTo>
                    <a:pt x="1145" y="2801"/>
                  </a:lnTo>
                  <a:lnTo>
                    <a:pt x="1291" y="2801"/>
                  </a:lnTo>
                  <a:lnTo>
                    <a:pt x="1413" y="2752"/>
                  </a:lnTo>
                  <a:lnTo>
                    <a:pt x="1486" y="2704"/>
                  </a:lnTo>
                  <a:lnTo>
                    <a:pt x="1510" y="2655"/>
                  </a:lnTo>
                  <a:lnTo>
                    <a:pt x="1535" y="2631"/>
                  </a:lnTo>
                  <a:lnTo>
                    <a:pt x="1535" y="2631"/>
                  </a:lnTo>
                  <a:lnTo>
                    <a:pt x="1486" y="2460"/>
                  </a:lnTo>
                  <a:lnTo>
                    <a:pt x="1462" y="2387"/>
                  </a:lnTo>
                  <a:lnTo>
                    <a:pt x="1437" y="2338"/>
                  </a:lnTo>
                  <a:lnTo>
                    <a:pt x="1437" y="2338"/>
                  </a:lnTo>
                  <a:lnTo>
                    <a:pt x="1389" y="2290"/>
                  </a:lnTo>
                  <a:lnTo>
                    <a:pt x="1389" y="2241"/>
                  </a:lnTo>
                  <a:lnTo>
                    <a:pt x="1389" y="2192"/>
                  </a:lnTo>
                  <a:lnTo>
                    <a:pt x="1437" y="2144"/>
                  </a:lnTo>
                  <a:lnTo>
                    <a:pt x="1437" y="2144"/>
                  </a:lnTo>
                  <a:lnTo>
                    <a:pt x="1486" y="2119"/>
                  </a:lnTo>
                  <a:lnTo>
                    <a:pt x="1559" y="2070"/>
                  </a:lnTo>
                  <a:lnTo>
                    <a:pt x="1705" y="2046"/>
                  </a:lnTo>
                  <a:lnTo>
                    <a:pt x="1705" y="2046"/>
                  </a:lnTo>
                  <a:lnTo>
                    <a:pt x="1803" y="2046"/>
                  </a:lnTo>
                  <a:lnTo>
                    <a:pt x="1900" y="1997"/>
                  </a:lnTo>
                  <a:lnTo>
                    <a:pt x="1997" y="1924"/>
                  </a:lnTo>
                  <a:lnTo>
                    <a:pt x="2095" y="1851"/>
                  </a:lnTo>
                  <a:lnTo>
                    <a:pt x="2095" y="1851"/>
                  </a:lnTo>
                  <a:lnTo>
                    <a:pt x="2168" y="1778"/>
                  </a:lnTo>
                  <a:lnTo>
                    <a:pt x="2241" y="1681"/>
                  </a:lnTo>
                  <a:lnTo>
                    <a:pt x="2265" y="1559"/>
                  </a:lnTo>
                  <a:lnTo>
                    <a:pt x="2290" y="1486"/>
                  </a:lnTo>
                  <a:lnTo>
                    <a:pt x="2290" y="1486"/>
                  </a:lnTo>
                  <a:lnTo>
                    <a:pt x="2265" y="1315"/>
                  </a:lnTo>
                  <a:lnTo>
                    <a:pt x="2217" y="1242"/>
                  </a:lnTo>
                  <a:lnTo>
                    <a:pt x="2192" y="1194"/>
                  </a:lnTo>
                  <a:lnTo>
                    <a:pt x="2192" y="1194"/>
                  </a:lnTo>
                  <a:lnTo>
                    <a:pt x="2192" y="1169"/>
                  </a:lnTo>
                  <a:lnTo>
                    <a:pt x="2192" y="1121"/>
                  </a:lnTo>
                  <a:lnTo>
                    <a:pt x="2265" y="999"/>
                  </a:lnTo>
                  <a:lnTo>
                    <a:pt x="2387" y="828"/>
                  </a:lnTo>
                  <a:lnTo>
                    <a:pt x="2582" y="634"/>
                  </a:lnTo>
                  <a:lnTo>
                    <a:pt x="2582" y="634"/>
                  </a:lnTo>
                  <a:lnTo>
                    <a:pt x="2679" y="536"/>
                  </a:lnTo>
                  <a:lnTo>
                    <a:pt x="2826" y="439"/>
                  </a:lnTo>
                  <a:lnTo>
                    <a:pt x="2972" y="366"/>
                  </a:lnTo>
                  <a:lnTo>
                    <a:pt x="3142" y="293"/>
                  </a:lnTo>
                  <a:lnTo>
                    <a:pt x="3483" y="195"/>
                  </a:lnTo>
                  <a:lnTo>
                    <a:pt x="3654" y="171"/>
                  </a:lnTo>
                  <a:lnTo>
                    <a:pt x="3800" y="146"/>
                  </a:lnTo>
                  <a:lnTo>
                    <a:pt x="3800" y="146"/>
                  </a:lnTo>
                  <a:lnTo>
                    <a:pt x="4116" y="171"/>
                  </a:lnTo>
                  <a:lnTo>
                    <a:pt x="4360" y="171"/>
                  </a:lnTo>
                  <a:lnTo>
                    <a:pt x="4555" y="220"/>
                  </a:lnTo>
                  <a:lnTo>
                    <a:pt x="4652" y="244"/>
                  </a:lnTo>
                  <a:lnTo>
                    <a:pt x="4652" y="244"/>
                  </a:lnTo>
                  <a:lnTo>
                    <a:pt x="4701" y="268"/>
                  </a:lnTo>
                  <a:lnTo>
                    <a:pt x="4750" y="293"/>
                  </a:lnTo>
                  <a:lnTo>
                    <a:pt x="4798" y="268"/>
                  </a:lnTo>
                  <a:lnTo>
                    <a:pt x="4847" y="244"/>
                  </a:lnTo>
                  <a:lnTo>
                    <a:pt x="4847" y="244"/>
                  </a:lnTo>
                  <a:lnTo>
                    <a:pt x="5018" y="195"/>
                  </a:lnTo>
                  <a:lnTo>
                    <a:pt x="5407" y="122"/>
                  </a:lnTo>
                  <a:lnTo>
                    <a:pt x="5821" y="25"/>
                  </a:lnTo>
                  <a:lnTo>
                    <a:pt x="6138" y="0"/>
                  </a:lnTo>
                </a:path>
              </a:pathLst>
            </a:custGeom>
            <a:noFill/>
            <a:ln cap="rnd"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grpSp>
      <p:sp>
        <p:nvSpPr>
          <p:cNvPr id="22" name="Google Shape;22;p33"/>
          <p:cNvSpPr txBox="1"/>
          <p:nvPr/>
        </p:nvSpPr>
        <p:spPr>
          <a:xfrm>
            <a:off x="0" y="4687750"/>
            <a:ext cx="3331800" cy="455700"/>
          </a:xfrm>
          <a:prstGeom prst="rect">
            <a:avLst/>
          </a:prstGeom>
          <a:no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700"/>
              <a:buFont typeface="Arial"/>
              <a:buNone/>
            </a:pPr>
            <a:r>
              <a:rPr b="0" i="0" lang="en" sz="700" u="none" cap="none" strike="noStrike">
                <a:solidFill>
                  <a:schemeClr val="dk1"/>
                </a:solidFill>
                <a:latin typeface="Inria Serif Light"/>
                <a:ea typeface="Inria Serif Light"/>
                <a:cs typeface="Inria Serif Light"/>
                <a:sym typeface="Inria Serif Light"/>
              </a:rPr>
              <a:t>Presentation template by </a:t>
            </a:r>
            <a:r>
              <a:rPr b="0" i="0" lang="en" sz="700" u="sng" cap="none" strike="noStrike">
                <a:solidFill>
                  <a:schemeClr val="hlink"/>
                </a:solidFill>
                <a:latin typeface="Inria Serif Light"/>
                <a:ea typeface="Inria Serif Light"/>
                <a:cs typeface="Inria Serif Light"/>
                <a:sym typeface="Inria Serif Light"/>
                <a:hlinkClick r:id="rId2"/>
              </a:rPr>
              <a:t>SlidesCarnival</a:t>
            </a:r>
            <a:endParaRPr b="0" i="0" sz="700" u="none" cap="none" strike="noStrike">
              <a:solidFill>
                <a:schemeClr val="dk1"/>
              </a:solidFill>
              <a:latin typeface="Inria Serif Light"/>
              <a:ea typeface="Inria Serif Light"/>
              <a:cs typeface="Inria Serif Light"/>
              <a:sym typeface="Inria Serif Light"/>
            </a:endParaRPr>
          </a:p>
          <a:p>
            <a:pPr indent="0" lvl="0" marL="0" marR="0" rtl="0" algn="l">
              <a:lnSpc>
                <a:spcPct val="100000"/>
              </a:lnSpc>
              <a:spcBef>
                <a:spcPts val="0"/>
              </a:spcBef>
              <a:spcAft>
                <a:spcPts val="0"/>
              </a:spcAft>
              <a:buClr>
                <a:srgbClr val="000000"/>
              </a:buClr>
              <a:buSzPts val="700"/>
              <a:buFont typeface="Arial"/>
              <a:buNone/>
            </a:pPr>
            <a:r>
              <a:rPr b="0" i="0" lang="en" sz="700" u="none" cap="none" strike="noStrike">
                <a:solidFill>
                  <a:schemeClr val="dk1"/>
                </a:solidFill>
                <a:latin typeface="Inria Serif Light"/>
                <a:ea typeface="Inria Serif Light"/>
                <a:cs typeface="Inria Serif Light"/>
                <a:sym typeface="Inria Serif Light"/>
              </a:rPr>
              <a:t>Except where noted otherwise this work is licensed under </a:t>
            </a:r>
            <a:r>
              <a:rPr b="0" i="0" lang="en" sz="700" u="sng" cap="none" strike="noStrike">
                <a:solidFill>
                  <a:schemeClr val="hlink"/>
                </a:solidFill>
                <a:latin typeface="Inria Serif Light"/>
                <a:ea typeface="Inria Serif Light"/>
                <a:cs typeface="Inria Serif Light"/>
                <a:sym typeface="Inria Serif Light"/>
                <a:hlinkClick r:id="rId3"/>
              </a:rPr>
              <a:t>CC BY-NC-SA 4.0</a:t>
            </a:r>
            <a:endParaRPr b="0" i="0" sz="700" u="none" cap="none" strike="noStrike">
              <a:solidFill>
                <a:schemeClr val="dk1"/>
              </a:solidFill>
              <a:latin typeface="Inria Serif Light"/>
              <a:ea typeface="Inria Serif Light"/>
              <a:cs typeface="Inria Serif Light"/>
              <a:sym typeface="Inria Serif Light"/>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bg>
      <p:bgPr>
        <a:solidFill>
          <a:schemeClr val="lt2"/>
        </a:solidFill>
      </p:bgPr>
    </p:bg>
    <p:spTree>
      <p:nvGrpSpPr>
        <p:cNvPr id="65" name="Shape 65"/>
        <p:cNvGrpSpPr/>
        <p:nvPr/>
      </p:nvGrpSpPr>
      <p:grpSpPr>
        <a:xfrm>
          <a:off x="0" y="0"/>
          <a:ext cx="0" cy="0"/>
          <a:chOff x="0" y="0"/>
          <a:chExt cx="0" cy="0"/>
        </a:xfrm>
      </p:grpSpPr>
      <p:sp>
        <p:nvSpPr>
          <p:cNvPr id="66" name="Google Shape;66;p42"/>
          <p:cNvSpPr/>
          <p:nvPr/>
        </p:nvSpPr>
        <p:spPr>
          <a:xfrm>
            <a:off x="0" y="0"/>
            <a:ext cx="9144000" cy="5143500"/>
          </a:xfrm>
          <a:prstGeom prst="frame">
            <a:avLst>
              <a:gd fmla="val 8849" name="adj1"/>
            </a:avLst>
          </a:prstGeom>
          <a:solidFill>
            <a:srgbClr val="FFFFFF"/>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67" name="Google Shape;67;p42"/>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with transparent frame">
  <p:cSld name="BLANK_1">
    <p:bg>
      <p:bgPr>
        <a:solidFill>
          <a:schemeClr val="lt1"/>
        </a:solidFill>
      </p:bgPr>
    </p:bg>
    <p:spTree>
      <p:nvGrpSpPr>
        <p:cNvPr id="68" name="Shape 68"/>
        <p:cNvGrpSpPr/>
        <p:nvPr/>
      </p:nvGrpSpPr>
      <p:grpSpPr>
        <a:xfrm>
          <a:off x="0" y="0"/>
          <a:ext cx="0" cy="0"/>
          <a:chOff x="0" y="0"/>
          <a:chExt cx="0" cy="0"/>
        </a:xfrm>
      </p:grpSpPr>
      <p:sp>
        <p:nvSpPr>
          <p:cNvPr id="69" name="Google Shape;69;p43"/>
          <p:cNvSpPr/>
          <p:nvPr/>
        </p:nvSpPr>
        <p:spPr>
          <a:xfrm>
            <a:off x="0" y="0"/>
            <a:ext cx="9144000" cy="5143500"/>
          </a:xfrm>
          <a:prstGeom prst="frame">
            <a:avLst>
              <a:gd fmla="val 8849" name="adj1"/>
            </a:avLst>
          </a:prstGeom>
          <a:solidFill>
            <a:srgbClr val="3B1106">
              <a:alpha val="5882"/>
            </a:srgbClr>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70" name="Google Shape;70;p43"/>
          <p:cNvSpPr txBox="1"/>
          <p:nvPr>
            <p:ph idx="12" type="sldNum"/>
          </p:nvPr>
        </p:nvSpPr>
        <p:spPr>
          <a:xfrm>
            <a:off x="8688300" y="4687750"/>
            <a:ext cx="455700" cy="455700"/>
          </a:xfrm>
          <a:prstGeom prst="rect">
            <a:avLst/>
          </a:prstGeom>
          <a:solidFill>
            <a:srgbClr val="3B1106">
              <a:alpha val="5882"/>
            </a:srgbClr>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 1 column" type="tx">
  <p:cSld name="TITLE_AND_BODY">
    <p:spTree>
      <p:nvGrpSpPr>
        <p:cNvPr id="23" name="Shape 23"/>
        <p:cNvGrpSpPr/>
        <p:nvPr/>
      </p:nvGrpSpPr>
      <p:grpSpPr>
        <a:xfrm>
          <a:off x="0" y="0"/>
          <a:ext cx="0" cy="0"/>
          <a:chOff x="0" y="0"/>
          <a:chExt cx="0" cy="0"/>
        </a:xfrm>
      </p:grpSpPr>
      <p:sp>
        <p:nvSpPr>
          <p:cNvPr id="24" name="Google Shape;24;p34"/>
          <p:cNvSpPr/>
          <p:nvPr/>
        </p:nvSpPr>
        <p:spPr>
          <a:xfrm>
            <a:off x="2307300" y="921000"/>
            <a:ext cx="6836700" cy="42225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25" name="Google Shape;25;p34"/>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lvl1pPr lvl="0" algn="l">
              <a:lnSpc>
                <a:spcPct val="90000"/>
              </a:lnSpc>
              <a:spcBef>
                <a:spcPts val="0"/>
              </a:spcBef>
              <a:spcAft>
                <a:spcPts val="0"/>
              </a:spcAft>
              <a:buSzPts val="2000"/>
              <a:buNone/>
              <a:defRPr sz="2000"/>
            </a:lvl1pPr>
            <a:lvl2pPr lvl="1" algn="l">
              <a:lnSpc>
                <a:spcPct val="90000"/>
              </a:lnSpc>
              <a:spcBef>
                <a:spcPts val="0"/>
              </a:spcBef>
              <a:spcAft>
                <a:spcPts val="0"/>
              </a:spcAft>
              <a:buSzPts val="2200"/>
              <a:buNone/>
              <a:defRPr/>
            </a:lvl2pPr>
            <a:lvl3pPr lvl="2" algn="l">
              <a:lnSpc>
                <a:spcPct val="90000"/>
              </a:lnSpc>
              <a:spcBef>
                <a:spcPts val="0"/>
              </a:spcBef>
              <a:spcAft>
                <a:spcPts val="0"/>
              </a:spcAft>
              <a:buSzPts val="2200"/>
              <a:buNone/>
              <a:defRPr/>
            </a:lvl3pPr>
            <a:lvl4pPr lvl="3" algn="l">
              <a:lnSpc>
                <a:spcPct val="90000"/>
              </a:lnSpc>
              <a:spcBef>
                <a:spcPts val="0"/>
              </a:spcBef>
              <a:spcAft>
                <a:spcPts val="0"/>
              </a:spcAft>
              <a:buSzPts val="2200"/>
              <a:buNone/>
              <a:defRPr/>
            </a:lvl4pPr>
            <a:lvl5pPr lvl="4" algn="l">
              <a:lnSpc>
                <a:spcPct val="90000"/>
              </a:lnSpc>
              <a:spcBef>
                <a:spcPts val="0"/>
              </a:spcBef>
              <a:spcAft>
                <a:spcPts val="0"/>
              </a:spcAft>
              <a:buSzPts val="2200"/>
              <a:buNone/>
              <a:defRPr/>
            </a:lvl5pPr>
            <a:lvl6pPr lvl="5" algn="l">
              <a:lnSpc>
                <a:spcPct val="90000"/>
              </a:lnSpc>
              <a:spcBef>
                <a:spcPts val="0"/>
              </a:spcBef>
              <a:spcAft>
                <a:spcPts val="0"/>
              </a:spcAft>
              <a:buSzPts val="2200"/>
              <a:buNone/>
              <a:defRPr/>
            </a:lvl6pPr>
            <a:lvl7pPr lvl="6" algn="l">
              <a:lnSpc>
                <a:spcPct val="90000"/>
              </a:lnSpc>
              <a:spcBef>
                <a:spcPts val="0"/>
              </a:spcBef>
              <a:spcAft>
                <a:spcPts val="0"/>
              </a:spcAft>
              <a:buSzPts val="2200"/>
              <a:buNone/>
              <a:defRPr/>
            </a:lvl7pPr>
            <a:lvl8pPr lvl="7" algn="l">
              <a:lnSpc>
                <a:spcPct val="90000"/>
              </a:lnSpc>
              <a:spcBef>
                <a:spcPts val="0"/>
              </a:spcBef>
              <a:spcAft>
                <a:spcPts val="0"/>
              </a:spcAft>
              <a:buSzPts val="2200"/>
              <a:buNone/>
              <a:defRPr/>
            </a:lvl8pPr>
            <a:lvl9pPr lvl="8" algn="l">
              <a:lnSpc>
                <a:spcPct val="90000"/>
              </a:lnSpc>
              <a:spcBef>
                <a:spcPts val="0"/>
              </a:spcBef>
              <a:spcAft>
                <a:spcPts val="0"/>
              </a:spcAft>
              <a:buSzPts val="2200"/>
              <a:buNone/>
              <a:defRPr/>
            </a:lvl9pPr>
          </a:lstStyle>
          <a:p/>
        </p:txBody>
      </p:sp>
      <p:sp>
        <p:nvSpPr>
          <p:cNvPr id="26" name="Google Shape;26;p34"/>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lvl1pPr indent="-355600" lvl="0" marL="457200" algn="l">
              <a:lnSpc>
                <a:spcPct val="115000"/>
              </a:lnSpc>
              <a:spcBef>
                <a:spcPts val="0"/>
              </a:spcBef>
              <a:spcAft>
                <a:spcPts val="0"/>
              </a:spcAft>
              <a:buSzPts val="2000"/>
              <a:buFont typeface="Inria Sans Light"/>
              <a:buChar char="▫"/>
              <a:defRPr>
                <a:latin typeface="Inria Sans Light"/>
                <a:ea typeface="Inria Sans Light"/>
                <a:cs typeface="Inria Sans Light"/>
                <a:sym typeface="Inria Sans Light"/>
              </a:defRPr>
            </a:lvl1pPr>
            <a:lvl2pPr indent="-342900" lvl="1" marL="914400" algn="l">
              <a:lnSpc>
                <a:spcPct val="115000"/>
              </a:lnSpc>
              <a:spcBef>
                <a:spcPts val="600"/>
              </a:spcBef>
              <a:spcAft>
                <a:spcPts val="0"/>
              </a:spcAft>
              <a:buSzPts val="1800"/>
              <a:buFont typeface="Inria Sans Light"/>
              <a:buChar char="▪"/>
              <a:defRPr>
                <a:latin typeface="Inria Sans Light"/>
                <a:ea typeface="Inria Sans Light"/>
                <a:cs typeface="Inria Sans Light"/>
                <a:sym typeface="Inria Sans Light"/>
              </a:defRPr>
            </a:lvl2pPr>
            <a:lvl3pPr indent="-342900" lvl="2" marL="1371600" algn="l">
              <a:lnSpc>
                <a:spcPct val="115000"/>
              </a:lnSpc>
              <a:spcBef>
                <a:spcPts val="600"/>
              </a:spcBef>
              <a:spcAft>
                <a:spcPts val="0"/>
              </a:spcAft>
              <a:buSzPts val="1800"/>
              <a:buFont typeface="Inria Sans Light"/>
              <a:buChar char="▫"/>
              <a:defRPr>
                <a:latin typeface="Inria Sans Light"/>
                <a:ea typeface="Inria Sans Light"/>
                <a:cs typeface="Inria Sans Light"/>
                <a:sym typeface="Inria Sans Light"/>
              </a:defRPr>
            </a:lvl3pPr>
            <a:lvl4pPr indent="-323850" lvl="3" marL="18288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4pPr>
            <a:lvl5pPr indent="-323850" lvl="4" marL="22860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5pPr>
            <a:lvl6pPr indent="-323850" lvl="5" marL="27432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6pPr>
            <a:lvl7pPr indent="-323850" lvl="6" marL="32004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7pPr>
            <a:lvl8pPr indent="-323850" lvl="7" marL="36576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8pPr>
            <a:lvl9pPr indent="-323850" lvl="8" marL="4114800" algn="l">
              <a:lnSpc>
                <a:spcPct val="115000"/>
              </a:lnSpc>
              <a:spcBef>
                <a:spcPts val="600"/>
              </a:spcBef>
              <a:spcAft>
                <a:spcPts val="600"/>
              </a:spcAft>
              <a:buSzPts val="1500"/>
              <a:buFont typeface="Inria Sans Light"/>
              <a:buChar char="■"/>
              <a:defRPr>
                <a:latin typeface="Inria Sans Light"/>
                <a:ea typeface="Inria Sans Light"/>
                <a:cs typeface="Inria Sans Light"/>
                <a:sym typeface="Inria Sans Light"/>
              </a:defRPr>
            </a:lvl9pPr>
          </a:lstStyle>
          <a:p/>
        </p:txBody>
      </p:sp>
      <p:sp>
        <p:nvSpPr>
          <p:cNvPr id="27" name="Google Shape;27;p34"/>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ubtitle">
  <p:cSld name="TITLE_1">
    <p:bg>
      <p:bgPr>
        <a:solidFill>
          <a:schemeClr val="accent2"/>
        </a:solidFill>
      </p:bgPr>
    </p:bg>
    <p:spTree>
      <p:nvGrpSpPr>
        <p:cNvPr id="28" name="Shape 28"/>
        <p:cNvGrpSpPr/>
        <p:nvPr/>
      </p:nvGrpSpPr>
      <p:grpSpPr>
        <a:xfrm>
          <a:off x="0" y="0"/>
          <a:ext cx="0" cy="0"/>
          <a:chOff x="0" y="0"/>
          <a:chExt cx="0" cy="0"/>
        </a:xfrm>
      </p:grpSpPr>
      <p:sp>
        <p:nvSpPr>
          <p:cNvPr id="29" name="Google Shape;29;p35"/>
          <p:cNvSpPr/>
          <p:nvPr/>
        </p:nvSpPr>
        <p:spPr>
          <a:xfrm>
            <a:off x="0" y="2571750"/>
            <a:ext cx="9144000" cy="2571900"/>
          </a:xfrm>
          <a:prstGeom prst="rect">
            <a:avLst/>
          </a:prstGeom>
          <a:solidFill>
            <a:srgbClr val="3B1106">
              <a:alpha val="5882"/>
            </a:srgbClr>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30" name="Google Shape;30;p35"/>
          <p:cNvSpPr txBox="1"/>
          <p:nvPr>
            <p:ph type="ctrTitle"/>
          </p:nvPr>
        </p:nvSpPr>
        <p:spPr>
          <a:xfrm>
            <a:off x="702900" y="1233658"/>
            <a:ext cx="4746000" cy="1159800"/>
          </a:xfrm>
          <a:prstGeom prst="rect">
            <a:avLst/>
          </a:prstGeom>
          <a:noFill/>
          <a:ln>
            <a:noFill/>
          </a:ln>
        </p:spPr>
        <p:txBody>
          <a:bodyPr anchorCtr="0" anchor="b" bIns="0" lIns="0" spcFirstLastPara="1" rIns="0" wrap="square" tIns="0">
            <a:noAutofit/>
          </a:bodyPr>
          <a:lstStyle>
            <a:lvl1pPr lvl="0" algn="l">
              <a:lnSpc>
                <a:spcPct val="90000"/>
              </a:lnSpc>
              <a:spcBef>
                <a:spcPts val="0"/>
              </a:spcBef>
              <a:spcAft>
                <a:spcPts val="0"/>
              </a:spcAft>
              <a:buClr>
                <a:schemeClr val="lt1"/>
              </a:buClr>
              <a:buSzPts val="3600"/>
              <a:buNone/>
              <a:defRPr sz="3600">
                <a:solidFill>
                  <a:schemeClr val="lt1"/>
                </a:solidFill>
              </a:defRPr>
            </a:lvl1pPr>
            <a:lvl2pPr lvl="1" algn="l">
              <a:lnSpc>
                <a:spcPct val="90000"/>
              </a:lnSpc>
              <a:spcBef>
                <a:spcPts val="0"/>
              </a:spcBef>
              <a:spcAft>
                <a:spcPts val="0"/>
              </a:spcAft>
              <a:buClr>
                <a:schemeClr val="lt1"/>
              </a:buClr>
              <a:buSzPts val="3600"/>
              <a:buNone/>
              <a:defRPr sz="3600">
                <a:solidFill>
                  <a:schemeClr val="lt1"/>
                </a:solidFill>
              </a:defRPr>
            </a:lvl2pPr>
            <a:lvl3pPr lvl="2" algn="l">
              <a:lnSpc>
                <a:spcPct val="90000"/>
              </a:lnSpc>
              <a:spcBef>
                <a:spcPts val="0"/>
              </a:spcBef>
              <a:spcAft>
                <a:spcPts val="0"/>
              </a:spcAft>
              <a:buClr>
                <a:schemeClr val="lt1"/>
              </a:buClr>
              <a:buSzPts val="3600"/>
              <a:buNone/>
              <a:defRPr sz="3600">
                <a:solidFill>
                  <a:schemeClr val="lt1"/>
                </a:solidFill>
              </a:defRPr>
            </a:lvl3pPr>
            <a:lvl4pPr lvl="3" algn="l">
              <a:lnSpc>
                <a:spcPct val="90000"/>
              </a:lnSpc>
              <a:spcBef>
                <a:spcPts val="0"/>
              </a:spcBef>
              <a:spcAft>
                <a:spcPts val="0"/>
              </a:spcAft>
              <a:buClr>
                <a:schemeClr val="lt1"/>
              </a:buClr>
              <a:buSzPts val="3600"/>
              <a:buNone/>
              <a:defRPr sz="3600">
                <a:solidFill>
                  <a:schemeClr val="lt1"/>
                </a:solidFill>
              </a:defRPr>
            </a:lvl4pPr>
            <a:lvl5pPr lvl="4" algn="l">
              <a:lnSpc>
                <a:spcPct val="90000"/>
              </a:lnSpc>
              <a:spcBef>
                <a:spcPts val="0"/>
              </a:spcBef>
              <a:spcAft>
                <a:spcPts val="0"/>
              </a:spcAft>
              <a:buClr>
                <a:schemeClr val="lt1"/>
              </a:buClr>
              <a:buSzPts val="3600"/>
              <a:buNone/>
              <a:defRPr sz="3600">
                <a:solidFill>
                  <a:schemeClr val="lt1"/>
                </a:solidFill>
              </a:defRPr>
            </a:lvl5pPr>
            <a:lvl6pPr lvl="5" algn="l">
              <a:lnSpc>
                <a:spcPct val="90000"/>
              </a:lnSpc>
              <a:spcBef>
                <a:spcPts val="0"/>
              </a:spcBef>
              <a:spcAft>
                <a:spcPts val="0"/>
              </a:spcAft>
              <a:buClr>
                <a:schemeClr val="lt1"/>
              </a:buClr>
              <a:buSzPts val="3600"/>
              <a:buNone/>
              <a:defRPr sz="3600">
                <a:solidFill>
                  <a:schemeClr val="lt1"/>
                </a:solidFill>
              </a:defRPr>
            </a:lvl6pPr>
            <a:lvl7pPr lvl="6" algn="l">
              <a:lnSpc>
                <a:spcPct val="90000"/>
              </a:lnSpc>
              <a:spcBef>
                <a:spcPts val="0"/>
              </a:spcBef>
              <a:spcAft>
                <a:spcPts val="0"/>
              </a:spcAft>
              <a:buClr>
                <a:schemeClr val="lt1"/>
              </a:buClr>
              <a:buSzPts val="3600"/>
              <a:buNone/>
              <a:defRPr sz="3600">
                <a:solidFill>
                  <a:schemeClr val="lt1"/>
                </a:solidFill>
              </a:defRPr>
            </a:lvl7pPr>
            <a:lvl8pPr lvl="7" algn="l">
              <a:lnSpc>
                <a:spcPct val="90000"/>
              </a:lnSpc>
              <a:spcBef>
                <a:spcPts val="0"/>
              </a:spcBef>
              <a:spcAft>
                <a:spcPts val="0"/>
              </a:spcAft>
              <a:buClr>
                <a:schemeClr val="lt1"/>
              </a:buClr>
              <a:buSzPts val="3600"/>
              <a:buNone/>
              <a:defRPr sz="3600">
                <a:solidFill>
                  <a:schemeClr val="lt1"/>
                </a:solidFill>
              </a:defRPr>
            </a:lvl8pPr>
            <a:lvl9pPr lvl="8" algn="l">
              <a:lnSpc>
                <a:spcPct val="90000"/>
              </a:lnSpc>
              <a:spcBef>
                <a:spcPts val="0"/>
              </a:spcBef>
              <a:spcAft>
                <a:spcPts val="0"/>
              </a:spcAft>
              <a:buClr>
                <a:schemeClr val="lt1"/>
              </a:buClr>
              <a:buSzPts val="3600"/>
              <a:buNone/>
              <a:defRPr sz="3600">
                <a:solidFill>
                  <a:schemeClr val="lt1"/>
                </a:solidFill>
              </a:defRPr>
            </a:lvl9pPr>
          </a:lstStyle>
          <a:p/>
        </p:txBody>
      </p:sp>
      <p:sp>
        <p:nvSpPr>
          <p:cNvPr id="31" name="Google Shape;31;p35"/>
          <p:cNvSpPr txBox="1"/>
          <p:nvPr>
            <p:ph idx="1" type="subTitle"/>
          </p:nvPr>
        </p:nvSpPr>
        <p:spPr>
          <a:xfrm>
            <a:off x="702900" y="2787333"/>
            <a:ext cx="4746000" cy="299400"/>
          </a:xfrm>
          <a:prstGeom prst="rect">
            <a:avLst/>
          </a:prstGeom>
          <a:noFill/>
          <a:ln>
            <a:noFill/>
          </a:ln>
        </p:spPr>
        <p:txBody>
          <a:bodyPr anchorCtr="0" anchor="t" bIns="0" lIns="0" spcFirstLastPara="1" rIns="0" wrap="square" tIns="0">
            <a:noAutofit/>
          </a:bodyPr>
          <a:lstStyle>
            <a:lvl1pPr lvl="0" algn="l">
              <a:lnSpc>
                <a:spcPct val="115000"/>
              </a:lnSpc>
              <a:spcBef>
                <a:spcPts val="0"/>
              </a:spcBef>
              <a:spcAft>
                <a:spcPts val="0"/>
              </a:spcAft>
              <a:buClr>
                <a:schemeClr val="dk1"/>
              </a:buClr>
              <a:buSzPts val="1400"/>
              <a:buFont typeface="Inria Sans Light"/>
              <a:buNone/>
              <a:defRPr sz="1400">
                <a:latin typeface="Inria Sans Light"/>
                <a:ea typeface="Inria Sans Light"/>
                <a:cs typeface="Inria Sans Light"/>
                <a:sym typeface="Inria Sans Light"/>
              </a:defRPr>
            </a:lvl1pPr>
            <a:lvl2pPr lvl="1" algn="l">
              <a:lnSpc>
                <a:spcPct val="115000"/>
              </a:lnSpc>
              <a:spcBef>
                <a:spcPts val="600"/>
              </a:spcBef>
              <a:spcAft>
                <a:spcPts val="0"/>
              </a:spcAft>
              <a:buClr>
                <a:schemeClr val="dk1"/>
              </a:buClr>
              <a:buSzPts val="1400"/>
              <a:buNone/>
              <a:defRPr sz="1400"/>
            </a:lvl2pPr>
            <a:lvl3pPr lvl="2" algn="l">
              <a:lnSpc>
                <a:spcPct val="115000"/>
              </a:lnSpc>
              <a:spcBef>
                <a:spcPts val="600"/>
              </a:spcBef>
              <a:spcAft>
                <a:spcPts val="0"/>
              </a:spcAft>
              <a:buClr>
                <a:schemeClr val="dk1"/>
              </a:buClr>
              <a:buSzPts val="1400"/>
              <a:buNone/>
              <a:defRPr sz="1400"/>
            </a:lvl3pPr>
            <a:lvl4pPr lvl="3" algn="l">
              <a:lnSpc>
                <a:spcPct val="115000"/>
              </a:lnSpc>
              <a:spcBef>
                <a:spcPts val="600"/>
              </a:spcBef>
              <a:spcAft>
                <a:spcPts val="0"/>
              </a:spcAft>
              <a:buSzPts val="1400"/>
              <a:buNone/>
              <a:defRPr sz="1400"/>
            </a:lvl4pPr>
            <a:lvl5pPr lvl="4" algn="l">
              <a:lnSpc>
                <a:spcPct val="115000"/>
              </a:lnSpc>
              <a:spcBef>
                <a:spcPts val="600"/>
              </a:spcBef>
              <a:spcAft>
                <a:spcPts val="0"/>
              </a:spcAft>
              <a:buSzPts val="1400"/>
              <a:buNone/>
              <a:defRPr sz="1400"/>
            </a:lvl5pPr>
            <a:lvl6pPr lvl="5" algn="l">
              <a:lnSpc>
                <a:spcPct val="115000"/>
              </a:lnSpc>
              <a:spcBef>
                <a:spcPts val="600"/>
              </a:spcBef>
              <a:spcAft>
                <a:spcPts val="0"/>
              </a:spcAft>
              <a:buSzPts val="1400"/>
              <a:buNone/>
              <a:defRPr sz="1400"/>
            </a:lvl6pPr>
            <a:lvl7pPr lvl="6" algn="l">
              <a:lnSpc>
                <a:spcPct val="115000"/>
              </a:lnSpc>
              <a:spcBef>
                <a:spcPts val="600"/>
              </a:spcBef>
              <a:spcAft>
                <a:spcPts val="0"/>
              </a:spcAft>
              <a:buSzPts val="1400"/>
              <a:buNone/>
              <a:defRPr sz="1400"/>
            </a:lvl7pPr>
            <a:lvl8pPr lvl="7" algn="l">
              <a:lnSpc>
                <a:spcPct val="115000"/>
              </a:lnSpc>
              <a:spcBef>
                <a:spcPts val="600"/>
              </a:spcBef>
              <a:spcAft>
                <a:spcPts val="0"/>
              </a:spcAft>
              <a:buSzPts val="1400"/>
              <a:buNone/>
              <a:defRPr sz="1400"/>
            </a:lvl8pPr>
            <a:lvl9pPr lvl="8" algn="l">
              <a:lnSpc>
                <a:spcPct val="115000"/>
              </a:lnSpc>
              <a:spcBef>
                <a:spcPts val="600"/>
              </a:spcBef>
              <a:spcAft>
                <a:spcPts val="600"/>
              </a:spcAft>
              <a:buSzPts val="1400"/>
              <a:buNone/>
              <a:defRPr sz="1400"/>
            </a:lvl9pPr>
          </a:lstStyle>
          <a:p/>
        </p:txBody>
      </p:sp>
      <p:sp>
        <p:nvSpPr>
          <p:cNvPr id="32" name="Google Shape;32;p35"/>
          <p:cNvSpPr/>
          <p:nvPr/>
        </p:nvSpPr>
        <p:spPr>
          <a:xfrm>
            <a:off x="5928400" y="916150"/>
            <a:ext cx="2299500" cy="3311100"/>
          </a:xfrm>
          <a:prstGeom prst="rect">
            <a:avLst/>
          </a:prstGeom>
          <a:solidFill>
            <a:schemeClr val="accen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chemeClr val="accent2"/>
              </a:solidFill>
              <a:latin typeface="Arial"/>
              <a:ea typeface="Arial"/>
              <a:cs typeface="Arial"/>
              <a:sym typeface="Arial"/>
            </a:endParaRPr>
          </a:p>
        </p:txBody>
      </p:sp>
      <p:sp>
        <p:nvSpPr>
          <p:cNvPr id="33" name="Google Shape;33;p35"/>
          <p:cNvSpPr/>
          <p:nvPr/>
        </p:nvSpPr>
        <p:spPr>
          <a:xfrm>
            <a:off x="8227900" y="4227300"/>
            <a:ext cx="916200" cy="9162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 3 columns">
  <p:cSld name="TITLE_AND_TWO_COLUMNS_1">
    <p:spTree>
      <p:nvGrpSpPr>
        <p:cNvPr id="34" name="Shape 34"/>
        <p:cNvGrpSpPr/>
        <p:nvPr/>
      </p:nvGrpSpPr>
      <p:grpSpPr>
        <a:xfrm>
          <a:off x="0" y="0"/>
          <a:ext cx="0" cy="0"/>
          <a:chOff x="0" y="0"/>
          <a:chExt cx="0" cy="0"/>
        </a:xfrm>
      </p:grpSpPr>
      <p:sp>
        <p:nvSpPr>
          <p:cNvPr id="35" name="Google Shape;35;p36"/>
          <p:cNvSpPr/>
          <p:nvPr/>
        </p:nvSpPr>
        <p:spPr>
          <a:xfrm>
            <a:off x="2307300" y="921000"/>
            <a:ext cx="6836700" cy="42225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36" name="Google Shape;36;p36"/>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lvl1pPr lvl="0" algn="l">
              <a:lnSpc>
                <a:spcPct val="90000"/>
              </a:lnSpc>
              <a:spcBef>
                <a:spcPts val="0"/>
              </a:spcBef>
              <a:spcAft>
                <a:spcPts val="0"/>
              </a:spcAft>
              <a:buSzPts val="2000"/>
              <a:buNone/>
              <a:defRPr/>
            </a:lvl1pPr>
            <a:lvl2pPr lvl="1" algn="l">
              <a:lnSpc>
                <a:spcPct val="90000"/>
              </a:lnSpc>
              <a:spcBef>
                <a:spcPts val="0"/>
              </a:spcBef>
              <a:spcAft>
                <a:spcPts val="0"/>
              </a:spcAft>
              <a:buSzPts val="2200"/>
              <a:buNone/>
              <a:defRPr/>
            </a:lvl2pPr>
            <a:lvl3pPr lvl="2" algn="l">
              <a:lnSpc>
                <a:spcPct val="90000"/>
              </a:lnSpc>
              <a:spcBef>
                <a:spcPts val="0"/>
              </a:spcBef>
              <a:spcAft>
                <a:spcPts val="0"/>
              </a:spcAft>
              <a:buSzPts val="2200"/>
              <a:buNone/>
              <a:defRPr/>
            </a:lvl3pPr>
            <a:lvl4pPr lvl="3" algn="l">
              <a:lnSpc>
                <a:spcPct val="90000"/>
              </a:lnSpc>
              <a:spcBef>
                <a:spcPts val="0"/>
              </a:spcBef>
              <a:spcAft>
                <a:spcPts val="0"/>
              </a:spcAft>
              <a:buSzPts val="2200"/>
              <a:buNone/>
              <a:defRPr/>
            </a:lvl4pPr>
            <a:lvl5pPr lvl="4" algn="l">
              <a:lnSpc>
                <a:spcPct val="90000"/>
              </a:lnSpc>
              <a:spcBef>
                <a:spcPts val="0"/>
              </a:spcBef>
              <a:spcAft>
                <a:spcPts val="0"/>
              </a:spcAft>
              <a:buSzPts val="2200"/>
              <a:buNone/>
              <a:defRPr/>
            </a:lvl5pPr>
            <a:lvl6pPr lvl="5" algn="l">
              <a:lnSpc>
                <a:spcPct val="90000"/>
              </a:lnSpc>
              <a:spcBef>
                <a:spcPts val="0"/>
              </a:spcBef>
              <a:spcAft>
                <a:spcPts val="0"/>
              </a:spcAft>
              <a:buSzPts val="2200"/>
              <a:buNone/>
              <a:defRPr/>
            </a:lvl6pPr>
            <a:lvl7pPr lvl="6" algn="l">
              <a:lnSpc>
                <a:spcPct val="90000"/>
              </a:lnSpc>
              <a:spcBef>
                <a:spcPts val="0"/>
              </a:spcBef>
              <a:spcAft>
                <a:spcPts val="0"/>
              </a:spcAft>
              <a:buSzPts val="2200"/>
              <a:buNone/>
              <a:defRPr/>
            </a:lvl7pPr>
            <a:lvl8pPr lvl="7" algn="l">
              <a:lnSpc>
                <a:spcPct val="90000"/>
              </a:lnSpc>
              <a:spcBef>
                <a:spcPts val="0"/>
              </a:spcBef>
              <a:spcAft>
                <a:spcPts val="0"/>
              </a:spcAft>
              <a:buSzPts val="2200"/>
              <a:buNone/>
              <a:defRPr/>
            </a:lvl8pPr>
            <a:lvl9pPr lvl="8" algn="l">
              <a:lnSpc>
                <a:spcPct val="90000"/>
              </a:lnSpc>
              <a:spcBef>
                <a:spcPts val="0"/>
              </a:spcBef>
              <a:spcAft>
                <a:spcPts val="0"/>
              </a:spcAft>
              <a:buSzPts val="2200"/>
              <a:buNone/>
              <a:defRPr/>
            </a:lvl9pPr>
          </a:lstStyle>
          <a:p/>
        </p:txBody>
      </p:sp>
      <p:sp>
        <p:nvSpPr>
          <p:cNvPr id="37" name="Google Shape;37;p36"/>
          <p:cNvSpPr txBox="1"/>
          <p:nvPr>
            <p:ph idx="1" type="body"/>
          </p:nvPr>
        </p:nvSpPr>
        <p:spPr>
          <a:xfrm>
            <a:off x="2762975" y="1376725"/>
            <a:ext cx="1845900" cy="3311100"/>
          </a:xfrm>
          <a:prstGeom prst="rect">
            <a:avLst/>
          </a:prstGeom>
          <a:noFill/>
          <a:ln>
            <a:noFill/>
          </a:ln>
        </p:spPr>
        <p:txBody>
          <a:bodyPr anchorCtr="0" anchor="t" bIns="0" lIns="0" spcFirstLastPara="1" rIns="0" wrap="square" tIns="0">
            <a:noAutofit/>
          </a:bodyPr>
          <a:lstStyle>
            <a:lvl1pPr indent="-330200" lvl="0" marL="457200" algn="l">
              <a:lnSpc>
                <a:spcPct val="115000"/>
              </a:lnSpc>
              <a:spcBef>
                <a:spcPts val="0"/>
              </a:spcBef>
              <a:spcAft>
                <a:spcPts val="0"/>
              </a:spcAft>
              <a:buSzPts val="1600"/>
              <a:buFont typeface="Inria Sans Light"/>
              <a:buChar char="▫"/>
              <a:defRPr sz="1600">
                <a:latin typeface="Inria Sans Light"/>
                <a:ea typeface="Inria Sans Light"/>
                <a:cs typeface="Inria Sans Light"/>
                <a:sym typeface="Inria Sans Light"/>
              </a:defRPr>
            </a:lvl1pPr>
            <a:lvl2pPr indent="-330200" lvl="1" marL="9144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2pPr>
            <a:lvl3pPr indent="-330200" lvl="2" marL="13716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3pPr>
            <a:lvl4pPr indent="-330200" lvl="3" marL="18288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4pPr>
            <a:lvl5pPr indent="-330200" lvl="4" marL="22860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5pPr>
            <a:lvl6pPr indent="-330200" lvl="5" marL="27432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6pPr>
            <a:lvl7pPr indent="-330200" lvl="6" marL="32004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7pPr>
            <a:lvl8pPr indent="-330200" lvl="7" marL="36576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8pPr>
            <a:lvl9pPr indent="-330200" lvl="8" marL="4114800" algn="l">
              <a:lnSpc>
                <a:spcPct val="115000"/>
              </a:lnSpc>
              <a:spcBef>
                <a:spcPts val="600"/>
              </a:spcBef>
              <a:spcAft>
                <a:spcPts val="600"/>
              </a:spcAft>
              <a:buSzPts val="1600"/>
              <a:buFont typeface="Inria Sans Light"/>
              <a:buChar char="■"/>
              <a:defRPr sz="1600">
                <a:latin typeface="Inria Sans Light"/>
                <a:ea typeface="Inria Sans Light"/>
                <a:cs typeface="Inria Sans Light"/>
                <a:sym typeface="Inria Sans Light"/>
              </a:defRPr>
            </a:lvl9pPr>
          </a:lstStyle>
          <a:p/>
        </p:txBody>
      </p:sp>
      <p:sp>
        <p:nvSpPr>
          <p:cNvPr id="38" name="Google Shape;38;p36"/>
          <p:cNvSpPr txBox="1"/>
          <p:nvPr>
            <p:ph idx="2" type="body"/>
          </p:nvPr>
        </p:nvSpPr>
        <p:spPr>
          <a:xfrm>
            <a:off x="4802737" y="1376725"/>
            <a:ext cx="1845900" cy="3311100"/>
          </a:xfrm>
          <a:prstGeom prst="rect">
            <a:avLst/>
          </a:prstGeom>
          <a:noFill/>
          <a:ln>
            <a:noFill/>
          </a:ln>
        </p:spPr>
        <p:txBody>
          <a:bodyPr anchorCtr="0" anchor="t" bIns="0" lIns="0" spcFirstLastPara="1" rIns="0" wrap="square" tIns="0">
            <a:noAutofit/>
          </a:bodyPr>
          <a:lstStyle>
            <a:lvl1pPr indent="-330200" lvl="0" marL="457200" algn="l">
              <a:lnSpc>
                <a:spcPct val="115000"/>
              </a:lnSpc>
              <a:spcBef>
                <a:spcPts val="0"/>
              </a:spcBef>
              <a:spcAft>
                <a:spcPts val="0"/>
              </a:spcAft>
              <a:buSzPts val="1600"/>
              <a:buFont typeface="Inria Sans Light"/>
              <a:buChar char="▫"/>
              <a:defRPr sz="1600">
                <a:latin typeface="Inria Sans Light"/>
                <a:ea typeface="Inria Sans Light"/>
                <a:cs typeface="Inria Sans Light"/>
                <a:sym typeface="Inria Sans Light"/>
              </a:defRPr>
            </a:lvl1pPr>
            <a:lvl2pPr indent="-330200" lvl="1" marL="9144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2pPr>
            <a:lvl3pPr indent="-330200" lvl="2" marL="13716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3pPr>
            <a:lvl4pPr indent="-330200" lvl="3" marL="18288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4pPr>
            <a:lvl5pPr indent="-330200" lvl="4" marL="22860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5pPr>
            <a:lvl6pPr indent="-330200" lvl="5" marL="27432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6pPr>
            <a:lvl7pPr indent="-330200" lvl="6" marL="32004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7pPr>
            <a:lvl8pPr indent="-330200" lvl="7" marL="36576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8pPr>
            <a:lvl9pPr indent="-330200" lvl="8" marL="4114800" algn="l">
              <a:lnSpc>
                <a:spcPct val="115000"/>
              </a:lnSpc>
              <a:spcBef>
                <a:spcPts val="600"/>
              </a:spcBef>
              <a:spcAft>
                <a:spcPts val="600"/>
              </a:spcAft>
              <a:buSzPts val="1600"/>
              <a:buFont typeface="Inria Sans Light"/>
              <a:buChar char="■"/>
              <a:defRPr sz="1600">
                <a:latin typeface="Inria Sans Light"/>
                <a:ea typeface="Inria Sans Light"/>
                <a:cs typeface="Inria Sans Light"/>
                <a:sym typeface="Inria Sans Light"/>
              </a:defRPr>
            </a:lvl9pPr>
          </a:lstStyle>
          <a:p/>
        </p:txBody>
      </p:sp>
      <p:sp>
        <p:nvSpPr>
          <p:cNvPr id="39" name="Google Shape;39;p36"/>
          <p:cNvSpPr txBox="1"/>
          <p:nvPr>
            <p:ph idx="3" type="body"/>
          </p:nvPr>
        </p:nvSpPr>
        <p:spPr>
          <a:xfrm>
            <a:off x="6842500" y="1376725"/>
            <a:ext cx="1845900" cy="3311100"/>
          </a:xfrm>
          <a:prstGeom prst="rect">
            <a:avLst/>
          </a:prstGeom>
          <a:noFill/>
          <a:ln>
            <a:noFill/>
          </a:ln>
        </p:spPr>
        <p:txBody>
          <a:bodyPr anchorCtr="0" anchor="t" bIns="0" lIns="0" spcFirstLastPara="1" rIns="0" wrap="square" tIns="0">
            <a:noAutofit/>
          </a:bodyPr>
          <a:lstStyle>
            <a:lvl1pPr indent="-330200" lvl="0" marL="457200" algn="l">
              <a:lnSpc>
                <a:spcPct val="115000"/>
              </a:lnSpc>
              <a:spcBef>
                <a:spcPts val="0"/>
              </a:spcBef>
              <a:spcAft>
                <a:spcPts val="0"/>
              </a:spcAft>
              <a:buSzPts val="1600"/>
              <a:buFont typeface="Inria Sans Light"/>
              <a:buChar char="▫"/>
              <a:defRPr sz="1600">
                <a:latin typeface="Inria Sans Light"/>
                <a:ea typeface="Inria Sans Light"/>
                <a:cs typeface="Inria Sans Light"/>
                <a:sym typeface="Inria Sans Light"/>
              </a:defRPr>
            </a:lvl1pPr>
            <a:lvl2pPr indent="-330200" lvl="1" marL="9144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2pPr>
            <a:lvl3pPr indent="-330200" lvl="2" marL="13716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3pPr>
            <a:lvl4pPr indent="-330200" lvl="3" marL="18288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4pPr>
            <a:lvl5pPr indent="-330200" lvl="4" marL="22860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5pPr>
            <a:lvl6pPr indent="-330200" lvl="5" marL="27432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6pPr>
            <a:lvl7pPr indent="-330200" lvl="6" marL="32004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7pPr>
            <a:lvl8pPr indent="-330200" lvl="7" marL="3657600" algn="l">
              <a:lnSpc>
                <a:spcPct val="115000"/>
              </a:lnSpc>
              <a:spcBef>
                <a:spcPts val="600"/>
              </a:spcBef>
              <a:spcAft>
                <a:spcPts val="0"/>
              </a:spcAft>
              <a:buSzPts val="1600"/>
              <a:buFont typeface="Inria Sans Light"/>
              <a:buChar char="○"/>
              <a:defRPr sz="1600">
                <a:latin typeface="Inria Sans Light"/>
                <a:ea typeface="Inria Sans Light"/>
                <a:cs typeface="Inria Sans Light"/>
                <a:sym typeface="Inria Sans Light"/>
              </a:defRPr>
            </a:lvl8pPr>
            <a:lvl9pPr indent="-330200" lvl="8" marL="4114800" algn="l">
              <a:lnSpc>
                <a:spcPct val="115000"/>
              </a:lnSpc>
              <a:spcBef>
                <a:spcPts val="600"/>
              </a:spcBef>
              <a:spcAft>
                <a:spcPts val="600"/>
              </a:spcAft>
              <a:buSzPts val="1600"/>
              <a:buFont typeface="Inria Sans Light"/>
              <a:buChar char="■"/>
              <a:defRPr sz="1600">
                <a:latin typeface="Inria Sans Light"/>
                <a:ea typeface="Inria Sans Light"/>
                <a:cs typeface="Inria Sans Light"/>
                <a:sym typeface="Inria Sans Light"/>
              </a:defRPr>
            </a:lvl9pPr>
          </a:lstStyle>
          <a:p/>
        </p:txBody>
      </p:sp>
      <p:sp>
        <p:nvSpPr>
          <p:cNvPr id="40" name="Google Shape;40;p36"/>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 2 columns" type="twoColTx">
  <p:cSld name="TITLE_AND_TWO_COLUMNS">
    <p:spTree>
      <p:nvGrpSpPr>
        <p:cNvPr id="41" name="Shape 41"/>
        <p:cNvGrpSpPr/>
        <p:nvPr/>
      </p:nvGrpSpPr>
      <p:grpSpPr>
        <a:xfrm>
          <a:off x="0" y="0"/>
          <a:ext cx="0" cy="0"/>
          <a:chOff x="0" y="0"/>
          <a:chExt cx="0" cy="0"/>
        </a:xfrm>
      </p:grpSpPr>
      <p:sp>
        <p:nvSpPr>
          <p:cNvPr id="42" name="Google Shape;42;p37"/>
          <p:cNvSpPr/>
          <p:nvPr/>
        </p:nvSpPr>
        <p:spPr>
          <a:xfrm>
            <a:off x="2307300" y="921000"/>
            <a:ext cx="6836700" cy="42225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43" name="Google Shape;43;p37"/>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lvl1pPr lvl="0" algn="l">
              <a:lnSpc>
                <a:spcPct val="90000"/>
              </a:lnSpc>
              <a:spcBef>
                <a:spcPts val="0"/>
              </a:spcBef>
              <a:spcAft>
                <a:spcPts val="0"/>
              </a:spcAft>
              <a:buSzPts val="2000"/>
              <a:buNone/>
              <a:defRPr/>
            </a:lvl1pPr>
            <a:lvl2pPr lvl="1" algn="l">
              <a:lnSpc>
                <a:spcPct val="90000"/>
              </a:lnSpc>
              <a:spcBef>
                <a:spcPts val="0"/>
              </a:spcBef>
              <a:spcAft>
                <a:spcPts val="0"/>
              </a:spcAft>
              <a:buSzPts val="2200"/>
              <a:buNone/>
              <a:defRPr/>
            </a:lvl2pPr>
            <a:lvl3pPr lvl="2" algn="l">
              <a:lnSpc>
                <a:spcPct val="90000"/>
              </a:lnSpc>
              <a:spcBef>
                <a:spcPts val="0"/>
              </a:spcBef>
              <a:spcAft>
                <a:spcPts val="0"/>
              </a:spcAft>
              <a:buSzPts val="2200"/>
              <a:buNone/>
              <a:defRPr/>
            </a:lvl3pPr>
            <a:lvl4pPr lvl="3" algn="l">
              <a:lnSpc>
                <a:spcPct val="90000"/>
              </a:lnSpc>
              <a:spcBef>
                <a:spcPts val="0"/>
              </a:spcBef>
              <a:spcAft>
                <a:spcPts val="0"/>
              </a:spcAft>
              <a:buSzPts val="2200"/>
              <a:buNone/>
              <a:defRPr/>
            </a:lvl4pPr>
            <a:lvl5pPr lvl="4" algn="l">
              <a:lnSpc>
                <a:spcPct val="90000"/>
              </a:lnSpc>
              <a:spcBef>
                <a:spcPts val="0"/>
              </a:spcBef>
              <a:spcAft>
                <a:spcPts val="0"/>
              </a:spcAft>
              <a:buSzPts val="2200"/>
              <a:buNone/>
              <a:defRPr/>
            </a:lvl5pPr>
            <a:lvl6pPr lvl="5" algn="l">
              <a:lnSpc>
                <a:spcPct val="90000"/>
              </a:lnSpc>
              <a:spcBef>
                <a:spcPts val="0"/>
              </a:spcBef>
              <a:spcAft>
                <a:spcPts val="0"/>
              </a:spcAft>
              <a:buSzPts val="2200"/>
              <a:buNone/>
              <a:defRPr/>
            </a:lvl6pPr>
            <a:lvl7pPr lvl="6" algn="l">
              <a:lnSpc>
                <a:spcPct val="90000"/>
              </a:lnSpc>
              <a:spcBef>
                <a:spcPts val="0"/>
              </a:spcBef>
              <a:spcAft>
                <a:spcPts val="0"/>
              </a:spcAft>
              <a:buSzPts val="2200"/>
              <a:buNone/>
              <a:defRPr/>
            </a:lvl7pPr>
            <a:lvl8pPr lvl="7" algn="l">
              <a:lnSpc>
                <a:spcPct val="90000"/>
              </a:lnSpc>
              <a:spcBef>
                <a:spcPts val="0"/>
              </a:spcBef>
              <a:spcAft>
                <a:spcPts val="0"/>
              </a:spcAft>
              <a:buSzPts val="2200"/>
              <a:buNone/>
              <a:defRPr/>
            </a:lvl8pPr>
            <a:lvl9pPr lvl="8" algn="l">
              <a:lnSpc>
                <a:spcPct val="90000"/>
              </a:lnSpc>
              <a:spcBef>
                <a:spcPts val="0"/>
              </a:spcBef>
              <a:spcAft>
                <a:spcPts val="0"/>
              </a:spcAft>
              <a:buSzPts val="2200"/>
              <a:buNone/>
              <a:defRPr/>
            </a:lvl9pPr>
          </a:lstStyle>
          <a:p/>
        </p:txBody>
      </p:sp>
      <p:sp>
        <p:nvSpPr>
          <p:cNvPr id="44" name="Google Shape;44;p37"/>
          <p:cNvSpPr txBox="1"/>
          <p:nvPr>
            <p:ph idx="1" type="body"/>
          </p:nvPr>
        </p:nvSpPr>
        <p:spPr>
          <a:xfrm>
            <a:off x="2794425" y="1376725"/>
            <a:ext cx="2754000" cy="3311100"/>
          </a:xfrm>
          <a:prstGeom prst="rect">
            <a:avLst/>
          </a:prstGeom>
          <a:noFill/>
          <a:ln>
            <a:noFill/>
          </a:ln>
        </p:spPr>
        <p:txBody>
          <a:bodyPr anchorCtr="0" anchor="t" bIns="0" lIns="0" spcFirstLastPara="1" rIns="0" wrap="square" tIns="0">
            <a:noAutofit/>
          </a:bodyPr>
          <a:lstStyle>
            <a:lvl1pPr indent="-342900" lvl="0" marL="457200" algn="l">
              <a:lnSpc>
                <a:spcPct val="115000"/>
              </a:lnSpc>
              <a:spcBef>
                <a:spcPts val="0"/>
              </a:spcBef>
              <a:spcAft>
                <a:spcPts val="0"/>
              </a:spcAft>
              <a:buSzPts val="1800"/>
              <a:buFont typeface="Inria Sans Light"/>
              <a:buChar char="▫"/>
              <a:defRPr sz="1800">
                <a:latin typeface="Inria Sans Light"/>
                <a:ea typeface="Inria Sans Light"/>
                <a:cs typeface="Inria Sans Light"/>
                <a:sym typeface="Inria Sans Light"/>
              </a:defRPr>
            </a:lvl1pPr>
            <a:lvl2pPr indent="-342900" lvl="1" marL="9144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2pPr>
            <a:lvl3pPr indent="-342900" lvl="2" marL="13716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3pPr>
            <a:lvl4pPr indent="-342900" lvl="3" marL="18288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4pPr>
            <a:lvl5pPr indent="-342900" lvl="4" marL="22860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5pPr>
            <a:lvl6pPr indent="-342900" lvl="5" marL="27432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6pPr>
            <a:lvl7pPr indent="-342900" lvl="6" marL="32004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7pPr>
            <a:lvl8pPr indent="-342900" lvl="7" marL="36576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8pPr>
            <a:lvl9pPr indent="-342900" lvl="8" marL="4114800" algn="l">
              <a:lnSpc>
                <a:spcPct val="115000"/>
              </a:lnSpc>
              <a:spcBef>
                <a:spcPts val="600"/>
              </a:spcBef>
              <a:spcAft>
                <a:spcPts val="600"/>
              </a:spcAft>
              <a:buSzPts val="1800"/>
              <a:buFont typeface="Inria Sans Light"/>
              <a:buChar char="■"/>
              <a:defRPr sz="1800">
                <a:latin typeface="Inria Sans Light"/>
                <a:ea typeface="Inria Sans Light"/>
                <a:cs typeface="Inria Sans Light"/>
                <a:sym typeface="Inria Sans Light"/>
              </a:defRPr>
            </a:lvl9pPr>
          </a:lstStyle>
          <a:p/>
        </p:txBody>
      </p:sp>
      <p:sp>
        <p:nvSpPr>
          <p:cNvPr id="45" name="Google Shape;45;p37"/>
          <p:cNvSpPr txBox="1"/>
          <p:nvPr>
            <p:ph idx="2" type="body"/>
          </p:nvPr>
        </p:nvSpPr>
        <p:spPr>
          <a:xfrm>
            <a:off x="5934401" y="1376725"/>
            <a:ext cx="2754000" cy="3311100"/>
          </a:xfrm>
          <a:prstGeom prst="rect">
            <a:avLst/>
          </a:prstGeom>
          <a:noFill/>
          <a:ln>
            <a:noFill/>
          </a:ln>
        </p:spPr>
        <p:txBody>
          <a:bodyPr anchorCtr="0" anchor="t" bIns="0" lIns="0" spcFirstLastPara="1" rIns="0" wrap="square" tIns="0">
            <a:noAutofit/>
          </a:bodyPr>
          <a:lstStyle>
            <a:lvl1pPr indent="-342900" lvl="0" marL="457200" algn="l">
              <a:lnSpc>
                <a:spcPct val="115000"/>
              </a:lnSpc>
              <a:spcBef>
                <a:spcPts val="0"/>
              </a:spcBef>
              <a:spcAft>
                <a:spcPts val="0"/>
              </a:spcAft>
              <a:buSzPts val="1800"/>
              <a:buFont typeface="Inria Sans Light"/>
              <a:buChar char="▫"/>
              <a:defRPr sz="1800">
                <a:latin typeface="Inria Sans Light"/>
                <a:ea typeface="Inria Sans Light"/>
                <a:cs typeface="Inria Sans Light"/>
                <a:sym typeface="Inria Sans Light"/>
              </a:defRPr>
            </a:lvl1pPr>
            <a:lvl2pPr indent="-342900" lvl="1" marL="9144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2pPr>
            <a:lvl3pPr indent="-342900" lvl="2" marL="13716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3pPr>
            <a:lvl4pPr indent="-342900" lvl="3" marL="18288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4pPr>
            <a:lvl5pPr indent="-342900" lvl="4" marL="22860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5pPr>
            <a:lvl6pPr indent="-342900" lvl="5" marL="27432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6pPr>
            <a:lvl7pPr indent="-342900" lvl="6" marL="32004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7pPr>
            <a:lvl8pPr indent="-342900" lvl="7" marL="3657600" algn="l">
              <a:lnSpc>
                <a:spcPct val="115000"/>
              </a:lnSpc>
              <a:spcBef>
                <a:spcPts val="600"/>
              </a:spcBef>
              <a:spcAft>
                <a:spcPts val="0"/>
              </a:spcAft>
              <a:buSzPts val="1800"/>
              <a:buFont typeface="Inria Sans Light"/>
              <a:buChar char="○"/>
              <a:defRPr sz="1800">
                <a:latin typeface="Inria Sans Light"/>
                <a:ea typeface="Inria Sans Light"/>
                <a:cs typeface="Inria Sans Light"/>
                <a:sym typeface="Inria Sans Light"/>
              </a:defRPr>
            </a:lvl8pPr>
            <a:lvl9pPr indent="-342900" lvl="8" marL="4114800" algn="l">
              <a:lnSpc>
                <a:spcPct val="115000"/>
              </a:lnSpc>
              <a:spcBef>
                <a:spcPts val="600"/>
              </a:spcBef>
              <a:spcAft>
                <a:spcPts val="600"/>
              </a:spcAft>
              <a:buSzPts val="1800"/>
              <a:buFont typeface="Inria Sans Light"/>
              <a:buChar char="■"/>
              <a:defRPr sz="1800">
                <a:latin typeface="Inria Sans Light"/>
                <a:ea typeface="Inria Sans Light"/>
                <a:cs typeface="Inria Sans Light"/>
                <a:sym typeface="Inria Sans Light"/>
              </a:defRPr>
            </a:lvl9pPr>
          </a:lstStyle>
          <a:p/>
        </p:txBody>
      </p:sp>
      <p:sp>
        <p:nvSpPr>
          <p:cNvPr id="46" name="Google Shape;46;p37"/>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Quote">
  <p:cSld name="TITLE_1_1">
    <p:bg>
      <p:bgPr>
        <a:solidFill>
          <a:schemeClr val="accent1"/>
        </a:solidFill>
      </p:bgPr>
    </p:bg>
    <p:spTree>
      <p:nvGrpSpPr>
        <p:cNvPr id="47" name="Shape 47"/>
        <p:cNvGrpSpPr/>
        <p:nvPr/>
      </p:nvGrpSpPr>
      <p:grpSpPr>
        <a:xfrm>
          <a:off x="0" y="0"/>
          <a:ext cx="0" cy="0"/>
          <a:chOff x="0" y="0"/>
          <a:chExt cx="0" cy="0"/>
        </a:xfrm>
      </p:grpSpPr>
      <p:sp>
        <p:nvSpPr>
          <p:cNvPr id="48" name="Google Shape;48;p38"/>
          <p:cNvSpPr/>
          <p:nvPr/>
        </p:nvSpPr>
        <p:spPr>
          <a:xfrm>
            <a:off x="2307300" y="921000"/>
            <a:ext cx="6836700" cy="4222500"/>
          </a:xfrm>
          <a:prstGeom prst="rect">
            <a:avLst/>
          </a:prstGeom>
          <a:solidFill>
            <a:srgbClr val="3B1106">
              <a:alpha val="5882"/>
            </a:srgbClr>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49" name="Google Shape;49;p38"/>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lvl1pPr indent="-431800" lvl="0" marL="457200" algn="l">
              <a:lnSpc>
                <a:spcPct val="115000"/>
              </a:lnSpc>
              <a:spcBef>
                <a:spcPts val="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1pPr>
            <a:lvl2pPr indent="-431800" lvl="1" marL="914400" algn="l">
              <a:lnSpc>
                <a:spcPct val="115000"/>
              </a:lnSpc>
              <a:spcBef>
                <a:spcPts val="60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2pPr>
            <a:lvl3pPr indent="-431800" lvl="2" marL="1371600" algn="l">
              <a:lnSpc>
                <a:spcPct val="115000"/>
              </a:lnSpc>
              <a:spcBef>
                <a:spcPts val="60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3pPr>
            <a:lvl4pPr indent="-431800" lvl="3" marL="1828800" algn="l">
              <a:lnSpc>
                <a:spcPct val="115000"/>
              </a:lnSpc>
              <a:spcBef>
                <a:spcPts val="60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4pPr>
            <a:lvl5pPr indent="-431800" lvl="4" marL="2286000" algn="l">
              <a:lnSpc>
                <a:spcPct val="115000"/>
              </a:lnSpc>
              <a:spcBef>
                <a:spcPts val="60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5pPr>
            <a:lvl6pPr indent="-431800" lvl="5" marL="2743200" algn="l">
              <a:lnSpc>
                <a:spcPct val="115000"/>
              </a:lnSpc>
              <a:spcBef>
                <a:spcPts val="60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6pPr>
            <a:lvl7pPr indent="-431800" lvl="6" marL="3200400" algn="l">
              <a:lnSpc>
                <a:spcPct val="115000"/>
              </a:lnSpc>
              <a:spcBef>
                <a:spcPts val="60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7pPr>
            <a:lvl8pPr indent="-431800" lvl="7" marL="3657600" algn="l">
              <a:lnSpc>
                <a:spcPct val="115000"/>
              </a:lnSpc>
              <a:spcBef>
                <a:spcPts val="600"/>
              </a:spcBef>
              <a:spcAft>
                <a:spcPts val="0"/>
              </a:spcAft>
              <a:buClr>
                <a:schemeClr val="lt1"/>
              </a:buClr>
              <a:buSzPts val="3200"/>
              <a:buFont typeface="Inria Sans"/>
              <a:buChar char="○"/>
              <a:defRPr i="1" sz="3200">
                <a:solidFill>
                  <a:schemeClr val="lt1"/>
                </a:solidFill>
                <a:latin typeface="Inria Sans"/>
                <a:ea typeface="Inria Sans"/>
                <a:cs typeface="Inria Sans"/>
                <a:sym typeface="Inria Sans"/>
              </a:defRPr>
            </a:lvl8pPr>
            <a:lvl9pPr indent="-431800" lvl="8" marL="4114800" algn="l">
              <a:lnSpc>
                <a:spcPct val="115000"/>
              </a:lnSpc>
              <a:spcBef>
                <a:spcPts val="600"/>
              </a:spcBef>
              <a:spcAft>
                <a:spcPts val="600"/>
              </a:spcAft>
              <a:buClr>
                <a:schemeClr val="lt1"/>
              </a:buClr>
              <a:buSzPts val="3200"/>
              <a:buFont typeface="Inria Sans"/>
              <a:buChar char="■"/>
              <a:defRPr i="1" sz="3200">
                <a:solidFill>
                  <a:schemeClr val="lt1"/>
                </a:solidFill>
                <a:latin typeface="Inria Sans"/>
                <a:ea typeface="Inria Sans"/>
                <a:cs typeface="Inria Sans"/>
                <a:sym typeface="Inria Sans"/>
              </a:defRPr>
            </a:lvl9pPr>
          </a:lstStyle>
          <a:p/>
        </p:txBody>
      </p:sp>
      <p:sp>
        <p:nvSpPr>
          <p:cNvPr id="50" name="Google Shape;50;p38"/>
          <p:cNvSpPr txBox="1"/>
          <p:nvPr/>
        </p:nvSpPr>
        <p:spPr>
          <a:xfrm>
            <a:off x="213450" y="600536"/>
            <a:ext cx="1957200" cy="653700"/>
          </a:xfrm>
          <a:prstGeom prst="rect">
            <a:avLst/>
          </a:prstGeom>
          <a:noFill/>
          <a:ln>
            <a:noFill/>
          </a:ln>
        </p:spPr>
        <p:txBody>
          <a:bodyPr anchorCtr="0" anchor="t" bIns="0" lIns="0" spcFirstLastPara="1" rIns="0" wrap="square" tIns="0">
            <a:noAutofit/>
          </a:bodyPr>
          <a:lstStyle/>
          <a:p>
            <a:pPr indent="0" lvl="0" marL="0" marR="0" rtl="0" algn="r">
              <a:lnSpc>
                <a:spcPct val="100000"/>
              </a:lnSpc>
              <a:spcBef>
                <a:spcPts val="0"/>
              </a:spcBef>
              <a:spcAft>
                <a:spcPts val="0"/>
              </a:spcAft>
              <a:buClr>
                <a:srgbClr val="000000"/>
              </a:buClr>
              <a:buSzPts val="9600"/>
              <a:buFont typeface="Arial"/>
              <a:buNone/>
            </a:pPr>
            <a:r>
              <a:rPr b="1" i="0" lang="en" sz="9600" u="none" cap="none" strike="noStrike">
                <a:solidFill>
                  <a:schemeClr val="lt2"/>
                </a:solidFill>
                <a:latin typeface="Inria Serif"/>
                <a:ea typeface="Inria Serif"/>
                <a:cs typeface="Inria Serif"/>
                <a:sym typeface="Inria Serif"/>
              </a:rPr>
              <a:t>“</a:t>
            </a:r>
            <a:endParaRPr b="1" i="0" sz="9600" u="none" cap="none" strike="noStrike">
              <a:solidFill>
                <a:schemeClr val="lt2"/>
              </a:solidFill>
              <a:latin typeface="Inria Serif"/>
              <a:ea typeface="Inria Serif"/>
              <a:cs typeface="Inria Serif"/>
              <a:sym typeface="Inria Serif"/>
            </a:endParaRPr>
          </a:p>
        </p:txBody>
      </p:sp>
      <p:sp>
        <p:nvSpPr>
          <p:cNvPr id="51" name="Google Shape;51;p38"/>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 1 column + image">
  <p:cSld name="TITLE_AND_BODY_1">
    <p:spTree>
      <p:nvGrpSpPr>
        <p:cNvPr id="52" name="Shape 52"/>
        <p:cNvGrpSpPr/>
        <p:nvPr/>
      </p:nvGrpSpPr>
      <p:grpSpPr>
        <a:xfrm>
          <a:off x="0" y="0"/>
          <a:ext cx="0" cy="0"/>
          <a:chOff x="0" y="0"/>
          <a:chExt cx="0" cy="0"/>
        </a:xfrm>
      </p:grpSpPr>
      <p:sp>
        <p:nvSpPr>
          <p:cNvPr id="53" name="Google Shape;53;p39"/>
          <p:cNvSpPr/>
          <p:nvPr/>
        </p:nvSpPr>
        <p:spPr>
          <a:xfrm>
            <a:off x="4572000" y="0"/>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54" name="Google Shape;54;p39"/>
          <p:cNvSpPr txBox="1"/>
          <p:nvPr>
            <p:ph type="title"/>
          </p:nvPr>
        </p:nvSpPr>
        <p:spPr>
          <a:xfrm>
            <a:off x="455700" y="1586238"/>
            <a:ext cx="3623100" cy="334800"/>
          </a:xfrm>
          <a:prstGeom prst="rect">
            <a:avLst/>
          </a:prstGeom>
          <a:noFill/>
          <a:ln>
            <a:noFill/>
          </a:ln>
        </p:spPr>
        <p:txBody>
          <a:bodyPr anchorCtr="0" anchor="b" bIns="0" lIns="0" spcFirstLastPara="1" rIns="0" wrap="square" tIns="0">
            <a:noAutofit/>
          </a:bodyPr>
          <a:lstStyle>
            <a:lvl1pPr lvl="0" algn="l">
              <a:lnSpc>
                <a:spcPct val="90000"/>
              </a:lnSpc>
              <a:spcBef>
                <a:spcPts val="0"/>
              </a:spcBef>
              <a:spcAft>
                <a:spcPts val="0"/>
              </a:spcAft>
              <a:buSzPts val="2000"/>
              <a:buNone/>
              <a:defRPr/>
            </a:lvl1pPr>
            <a:lvl2pPr lvl="1" algn="l">
              <a:lnSpc>
                <a:spcPct val="90000"/>
              </a:lnSpc>
              <a:spcBef>
                <a:spcPts val="0"/>
              </a:spcBef>
              <a:spcAft>
                <a:spcPts val="0"/>
              </a:spcAft>
              <a:buSzPts val="2200"/>
              <a:buNone/>
              <a:defRPr/>
            </a:lvl2pPr>
            <a:lvl3pPr lvl="2" algn="l">
              <a:lnSpc>
                <a:spcPct val="90000"/>
              </a:lnSpc>
              <a:spcBef>
                <a:spcPts val="0"/>
              </a:spcBef>
              <a:spcAft>
                <a:spcPts val="0"/>
              </a:spcAft>
              <a:buSzPts val="2200"/>
              <a:buNone/>
              <a:defRPr/>
            </a:lvl3pPr>
            <a:lvl4pPr lvl="3" algn="l">
              <a:lnSpc>
                <a:spcPct val="90000"/>
              </a:lnSpc>
              <a:spcBef>
                <a:spcPts val="0"/>
              </a:spcBef>
              <a:spcAft>
                <a:spcPts val="0"/>
              </a:spcAft>
              <a:buSzPts val="2200"/>
              <a:buNone/>
              <a:defRPr/>
            </a:lvl4pPr>
            <a:lvl5pPr lvl="4" algn="l">
              <a:lnSpc>
                <a:spcPct val="90000"/>
              </a:lnSpc>
              <a:spcBef>
                <a:spcPts val="0"/>
              </a:spcBef>
              <a:spcAft>
                <a:spcPts val="0"/>
              </a:spcAft>
              <a:buSzPts val="2200"/>
              <a:buNone/>
              <a:defRPr/>
            </a:lvl5pPr>
            <a:lvl6pPr lvl="5" algn="l">
              <a:lnSpc>
                <a:spcPct val="90000"/>
              </a:lnSpc>
              <a:spcBef>
                <a:spcPts val="0"/>
              </a:spcBef>
              <a:spcAft>
                <a:spcPts val="0"/>
              </a:spcAft>
              <a:buSzPts val="2200"/>
              <a:buNone/>
              <a:defRPr/>
            </a:lvl6pPr>
            <a:lvl7pPr lvl="6" algn="l">
              <a:lnSpc>
                <a:spcPct val="90000"/>
              </a:lnSpc>
              <a:spcBef>
                <a:spcPts val="0"/>
              </a:spcBef>
              <a:spcAft>
                <a:spcPts val="0"/>
              </a:spcAft>
              <a:buSzPts val="2200"/>
              <a:buNone/>
              <a:defRPr/>
            </a:lvl7pPr>
            <a:lvl8pPr lvl="7" algn="l">
              <a:lnSpc>
                <a:spcPct val="90000"/>
              </a:lnSpc>
              <a:spcBef>
                <a:spcPts val="0"/>
              </a:spcBef>
              <a:spcAft>
                <a:spcPts val="0"/>
              </a:spcAft>
              <a:buSzPts val="2200"/>
              <a:buNone/>
              <a:defRPr/>
            </a:lvl8pPr>
            <a:lvl9pPr lvl="8" algn="l">
              <a:lnSpc>
                <a:spcPct val="90000"/>
              </a:lnSpc>
              <a:spcBef>
                <a:spcPts val="0"/>
              </a:spcBef>
              <a:spcAft>
                <a:spcPts val="0"/>
              </a:spcAft>
              <a:buSzPts val="2200"/>
              <a:buNone/>
              <a:defRPr/>
            </a:lvl9pPr>
          </a:lstStyle>
          <a:p/>
        </p:txBody>
      </p:sp>
      <p:sp>
        <p:nvSpPr>
          <p:cNvPr id="55" name="Google Shape;55;p39"/>
          <p:cNvSpPr txBox="1"/>
          <p:nvPr>
            <p:ph idx="1" type="body"/>
          </p:nvPr>
        </p:nvSpPr>
        <p:spPr>
          <a:xfrm>
            <a:off x="455700" y="2139163"/>
            <a:ext cx="3623100" cy="1418100"/>
          </a:xfrm>
          <a:prstGeom prst="rect">
            <a:avLst/>
          </a:prstGeom>
          <a:noFill/>
          <a:ln>
            <a:noFill/>
          </a:ln>
        </p:spPr>
        <p:txBody>
          <a:bodyPr anchorCtr="0" anchor="t" bIns="0" lIns="0" spcFirstLastPara="1" rIns="0" wrap="square" tIns="0">
            <a:noAutofit/>
          </a:bodyPr>
          <a:lstStyle>
            <a:lvl1pPr indent="-355600" lvl="0" marL="457200" algn="l">
              <a:lnSpc>
                <a:spcPct val="115000"/>
              </a:lnSpc>
              <a:spcBef>
                <a:spcPts val="0"/>
              </a:spcBef>
              <a:spcAft>
                <a:spcPts val="0"/>
              </a:spcAft>
              <a:buSzPts val="2000"/>
              <a:buFont typeface="Inria Sans Light"/>
              <a:buChar char="▫"/>
              <a:defRPr>
                <a:latin typeface="Inria Sans Light"/>
                <a:ea typeface="Inria Sans Light"/>
                <a:cs typeface="Inria Sans Light"/>
                <a:sym typeface="Inria Sans Light"/>
              </a:defRPr>
            </a:lvl1pPr>
            <a:lvl2pPr indent="-342900" lvl="1" marL="914400" algn="l">
              <a:lnSpc>
                <a:spcPct val="115000"/>
              </a:lnSpc>
              <a:spcBef>
                <a:spcPts val="600"/>
              </a:spcBef>
              <a:spcAft>
                <a:spcPts val="0"/>
              </a:spcAft>
              <a:buSzPts val="1800"/>
              <a:buFont typeface="Inria Sans Light"/>
              <a:buChar char="▪"/>
              <a:defRPr>
                <a:latin typeface="Inria Sans Light"/>
                <a:ea typeface="Inria Sans Light"/>
                <a:cs typeface="Inria Sans Light"/>
                <a:sym typeface="Inria Sans Light"/>
              </a:defRPr>
            </a:lvl2pPr>
            <a:lvl3pPr indent="-342900" lvl="2" marL="1371600" algn="l">
              <a:lnSpc>
                <a:spcPct val="115000"/>
              </a:lnSpc>
              <a:spcBef>
                <a:spcPts val="600"/>
              </a:spcBef>
              <a:spcAft>
                <a:spcPts val="0"/>
              </a:spcAft>
              <a:buSzPts val="1800"/>
              <a:buFont typeface="Inria Sans Light"/>
              <a:buChar char="▫"/>
              <a:defRPr>
                <a:latin typeface="Inria Sans Light"/>
                <a:ea typeface="Inria Sans Light"/>
                <a:cs typeface="Inria Sans Light"/>
                <a:sym typeface="Inria Sans Light"/>
              </a:defRPr>
            </a:lvl3pPr>
            <a:lvl4pPr indent="-323850" lvl="3" marL="18288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4pPr>
            <a:lvl5pPr indent="-323850" lvl="4" marL="22860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5pPr>
            <a:lvl6pPr indent="-323850" lvl="5" marL="27432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6pPr>
            <a:lvl7pPr indent="-323850" lvl="6" marL="32004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7pPr>
            <a:lvl8pPr indent="-323850" lvl="7" marL="3657600" algn="l">
              <a:lnSpc>
                <a:spcPct val="115000"/>
              </a:lnSpc>
              <a:spcBef>
                <a:spcPts val="600"/>
              </a:spcBef>
              <a:spcAft>
                <a:spcPts val="0"/>
              </a:spcAft>
              <a:buSzPts val="1500"/>
              <a:buFont typeface="Inria Sans Light"/>
              <a:buChar char="○"/>
              <a:defRPr>
                <a:latin typeface="Inria Sans Light"/>
                <a:ea typeface="Inria Sans Light"/>
                <a:cs typeface="Inria Sans Light"/>
                <a:sym typeface="Inria Sans Light"/>
              </a:defRPr>
            </a:lvl8pPr>
            <a:lvl9pPr indent="-323850" lvl="8" marL="4114800" algn="l">
              <a:lnSpc>
                <a:spcPct val="115000"/>
              </a:lnSpc>
              <a:spcBef>
                <a:spcPts val="600"/>
              </a:spcBef>
              <a:spcAft>
                <a:spcPts val="600"/>
              </a:spcAft>
              <a:buSzPts val="1500"/>
              <a:buFont typeface="Inria Sans Light"/>
              <a:buChar char="■"/>
              <a:defRPr>
                <a:latin typeface="Inria Sans Light"/>
                <a:ea typeface="Inria Sans Light"/>
                <a:cs typeface="Inria Sans Light"/>
                <a:sym typeface="Inria Sans Light"/>
              </a:defRPr>
            </a:lvl9pPr>
          </a:lstStyle>
          <a:p/>
        </p:txBody>
      </p:sp>
      <p:sp>
        <p:nvSpPr>
          <p:cNvPr id="56" name="Google Shape;56;p39"/>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57" name="Shape 57"/>
        <p:cNvGrpSpPr/>
        <p:nvPr/>
      </p:nvGrpSpPr>
      <p:grpSpPr>
        <a:xfrm>
          <a:off x="0" y="0"/>
          <a:ext cx="0" cy="0"/>
          <a:chOff x="0" y="0"/>
          <a:chExt cx="0" cy="0"/>
        </a:xfrm>
      </p:grpSpPr>
      <p:sp>
        <p:nvSpPr>
          <p:cNvPr id="58" name="Google Shape;58;p40"/>
          <p:cNvSpPr/>
          <p:nvPr/>
        </p:nvSpPr>
        <p:spPr>
          <a:xfrm>
            <a:off x="2307300" y="921000"/>
            <a:ext cx="6836700" cy="42225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59" name="Google Shape;59;p40"/>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lvl1pPr lvl="0" algn="l">
              <a:lnSpc>
                <a:spcPct val="90000"/>
              </a:lnSpc>
              <a:spcBef>
                <a:spcPts val="0"/>
              </a:spcBef>
              <a:spcAft>
                <a:spcPts val="0"/>
              </a:spcAft>
              <a:buSzPts val="2000"/>
              <a:buNone/>
              <a:defRPr/>
            </a:lvl1pPr>
            <a:lvl2pPr lvl="1" algn="l">
              <a:lnSpc>
                <a:spcPct val="90000"/>
              </a:lnSpc>
              <a:spcBef>
                <a:spcPts val="0"/>
              </a:spcBef>
              <a:spcAft>
                <a:spcPts val="0"/>
              </a:spcAft>
              <a:buSzPts val="2200"/>
              <a:buNone/>
              <a:defRPr/>
            </a:lvl2pPr>
            <a:lvl3pPr lvl="2" algn="l">
              <a:lnSpc>
                <a:spcPct val="90000"/>
              </a:lnSpc>
              <a:spcBef>
                <a:spcPts val="0"/>
              </a:spcBef>
              <a:spcAft>
                <a:spcPts val="0"/>
              </a:spcAft>
              <a:buSzPts val="2200"/>
              <a:buNone/>
              <a:defRPr/>
            </a:lvl3pPr>
            <a:lvl4pPr lvl="3" algn="l">
              <a:lnSpc>
                <a:spcPct val="90000"/>
              </a:lnSpc>
              <a:spcBef>
                <a:spcPts val="0"/>
              </a:spcBef>
              <a:spcAft>
                <a:spcPts val="0"/>
              </a:spcAft>
              <a:buSzPts val="2200"/>
              <a:buNone/>
              <a:defRPr/>
            </a:lvl4pPr>
            <a:lvl5pPr lvl="4" algn="l">
              <a:lnSpc>
                <a:spcPct val="90000"/>
              </a:lnSpc>
              <a:spcBef>
                <a:spcPts val="0"/>
              </a:spcBef>
              <a:spcAft>
                <a:spcPts val="0"/>
              </a:spcAft>
              <a:buSzPts val="2200"/>
              <a:buNone/>
              <a:defRPr/>
            </a:lvl5pPr>
            <a:lvl6pPr lvl="5" algn="l">
              <a:lnSpc>
                <a:spcPct val="90000"/>
              </a:lnSpc>
              <a:spcBef>
                <a:spcPts val="0"/>
              </a:spcBef>
              <a:spcAft>
                <a:spcPts val="0"/>
              </a:spcAft>
              <a:buSzPts val="2200"/>
              <a:buNone/>
              <a:defRPr/>
            </a:lvl6pPr>
            <a:lvl7pPr lvl="6" algn="l">
              <a:lnSpc>
                <a:spcPct val="90000"/>
              </a:lnSpc>
              <a:spcBef>
                <a:spcPts val="0"/>
              </a:spcBef>
              <a:spcAft>
                <a:spcPts val="0"/>
              </a:spcAft>
              <a:buSzPts val="2200"/>
              <a:buNone/>
              <a:defRPr/>
            </a:lvl7pPr>
            <a:lvl8pPr lvl="7" algn="l">
              <a:lnSpc>
                <a:spcPct val="90000"/>
              </a:lnSpc>
              <a:spcBef>
                <a:spcPts val="0"/>
              </a:spcBef>
              <a:spcAft>
                <a:spcPts val="0"/>
              </a:spcAft>
              <a:buSzPts val="2200"/>
              <a:buNone/>
              <a:defRPr/>
            </a:lvl8pPr>
            <a:lvl9pPr lvl="8" algn="l">
              <a:lnSpc>
                <a:spcPct val="90000"/>
              </a:lnSpc>
              <a:spcBef>
                <a:spcPts val="0"/>
              </a:spcBef>
              <a:spcAft>
                <a:spcPts val="0"/>
              </a:spcAft>
              <a:buSzPts val="2200"/>
              <a:buNone/>
              <a:defRPr/>
            </a:lvl9pPr>
          </a:lstStyle>
          <a:p/>
        </p:txBody>
      </p:sp>
      <p:sp>
        <p:nvSpPr>
          <p:cNvPr id="60" name="Google Shape;60;p40"/>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bg>
      <p:bgPr>
        <a:solidFill>
          <a:schemeClr val="lt2"/>
        </a:solidFill>
      </p:bgPr>
    </p:bg>
    <p:spTree>
      <p:nvGrpSpPr>
        <p:cNvPr id="61" name="Shape 61"/>
        <p:cNvGrpSpPr/>
        <p:nvPr/>
      </p:nvGrpSpPr>
      <p:grpSpPr>
        <a:xfrm>
          <a:off x="0" y="0"/>
          <a:ext cx="0" cy="0"/>
          <a:chOff x="0" y="0"/>
          <a:chExt cx="0" cy="0"/>
        </a:xfrm>
      </p:grpSpPr>
      <p:sp>
        <p:nvSpPr>
          <p:cNvPr id="62" name="Google Shape;62;p41"/>
          <p:cNvSpPr/>
          <p:nvPr/>
        </p:nvSpPr>
        <p:spPr>
          <a:xfrm>
            <a:off x="2307300" y="0"/>
            <a:ext cx="6836700" cy="4687800"/>
          </a:xfrm>
          <a:prstGeom prst="rect">
            <a:avLst/>
          </a:pr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63" name="Google Shape;63;p41"/>
          <p:cNvSpPr txBox="1"/>
          <p:nvPr>
            <p:ph idx="1" type="body"/>
          </p:nvPr>
        </p:nvSpPr>
        <p:spPr>
          <a:xfrm>
            <a:off x="367825" y="3875252"/>
            <a:ext cx="1767300" cy="859500"/>
          </a:xfrm>
          <a:prstGeom prst="rect">
            <a:avLst/>
          </a:prstGeom>
          <a:noFill/>
          <a:ln>
            <a:noFill/>
          </a:ln>
        </p:spPr>
        <p:txBody>
          <a:bodyPr anchorCtr="0" anchor="b" bIns="0" lIns="0" spcFirstLastPara="1" rIns="0" wrap="square" tIns="0">
            <a:noAutofit/>
          </a:bodyPr>
          <a:lstStyle>
            <a:lvl1pPr indent="-228600" lvl="0" marL="457200" algn="r">
              <a:lnSpc>
                <a:spcPct val="100000"/>
              </a:lnSpc>
              <a:spcBef>
                <a:spcPts val="0"/>
              </a:spcBef>
              <a:spcAft>
                <a:spcPts val="0"/>
              </a:spcAft>
              <a:buClr>
                <a:schemeClr val="dk2"/>
              </a:buClr>
              <a:buSzPts val="1500"/>
              <a:buNone/>
              <a:defRPr sz="1500">
                <a:solidFill>
                  <a:schemeClr val="dk2"/>
                </a:solidFill>
              </a:defRPr>
            </a:lvl1pPr>
          </a:lstStyle>
          <a:p/>
        </p:txBody>
      </p:sp>
      <p:sp>
        <p:nvSpPr>
          <p:cNvPr id="64" name="Google Shape;64;p41"/>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8.xml"/><Relationship Id="rId10" Type="http://schemas.openxmlformats.org/officeDocument/2006/relationships/slideLayout" Target="../slideLayouts/slideLayout7.xml"/><Relationship Id="rId13" Type="http://schemas.openxmlformats.org/officeDocument/2006/relationships/slideLayout" Target="../slideLayouts/slideLayout10.xml"/><Relationship Id="rId12" Type="http://schemas.openxmlformats.org/officeDocument/2006/relationships/slideLayout" Target="../slideLayouts/slideLayout9.xml"/><Relationship Id="rId1" Type="http://schemas.openxmlformats.org/officeDocument/2006/relationships/hyperlink" Target="http://www.slidescarnival.com/?utm_source=template" TargetMode="External"/><Relationship Id="rId2" Type="http://schemas.openxmlformats.org/officeDocument/2006/relationships/hyperlink" Target="https://environmentalsolutions.mit.edu/" TargetMode="External"/><Relationship Id="rId3" Type="http://schemas.openxmlformats.org/officeDocument/2006/relationships/image" Target="../media/image1.png"/><Relationship Id="rId4" Type="http://schemas.openxmlformats.org/officeDocument/2006/relationships/slideLayout" Target="../slideLayouts/slideLayout1.xml"/><Relationship Id="rId9" Type="http://schemas.openxmlformats.org/officeDocument/2006/relationships/slideLayout" Target="../slideLayouts/slideLayout6.xml"/><Relationship Id="rId15" Type="http://schemas.openxmlformats.org/officeDocument/2006/relationships/theme" Target="../theme/theme1.xml"/><Relationship Id="rId14" Type="http://schemas.openxmlformats.org/officeDocument/2006/relationships/slideLayout" Target="../slideLayouts/slideLayout11.xml"/><Relationship Id="rId5" Type="http://schemas.openxmlformats.org/officeDocument/2006/relationships/slideLayout" Target="../slideLayouts/slideLayout2.xml"/><Relationship Id="rId6" Type="http://schemas.openxmlformats.org/officeDocument/2006/relationships/slideLayout" Target="../slideLayouts/slideLayout3.xml"/><Relationship Id="rId7" Type="http://schemas.openxmlformats.org/officeDocument/2006/relationships/slideLayout" Target="../slideLayouts/slideLayout4.xml"/><Relationship Id="rId8" Type="http://schemas.openxmlformats.org/officeDocument/2006/relationships/slideLayout" Target="../slideLayouts/slideLayout5.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
    <p:bg>
      <p:bgPr>
        <a:solidFill>
          <a:schemeClr val="lt1"/>
        </a:solidFill>
      </p:bgPr>
    </p:bg>
    <p:spTree>
      <p:nvGrpSpPr>
        <p:cNvPr id="5" name="Shape 5"/>
        <p:cNvGrpSpPr/>
        <p:nvPr/>
      </p:nvGrpSpPr>
      <p:grpSpPr>
        <a:xfrm>
          <a:off x="0" y="0"/>
          <a:ext cx="0" cy="0"/>
          <a:chOff x="0" y="0"/>
          <a:chExt cx="0" cy="0"/>
        </a:xfrm>
      </p:grpSpPr>
      <p:sp>
        <p:nvSpPr>
          <p:cNvPr id="6" name="Google Shape;6;p32"/>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lvl1pPr indent="0" lvl="0"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1pPr>
            <a:lvl2pPr indent="0" lvl="1"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2pPr>
            <a:lvl3pPr indent="0" lvl="2"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3pPr>
            <a:lvl4pPr indent="0" lvl="3"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4pPr>
            <a:lvl5pPr indent="0" lvl="4"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5pPr>
            <a:lvl6pPr indent="0" lvl="5"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6pPr>
            <a:lvl7pPr indent="0" lvl="6"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7pPr>
            <a:lvl8pPr indent="0" lvl="7"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8pPr>
            <a:lvl9pPr indent="0" lvl="8" marL="0" marR="0" rtl="0" algn="ctr">
              <a:lnSpc>
                <a:spcPct val="100000"/>
              </a:lnSpc>
              <a:spcBef>
                <a:spcPts val="0"/>
              </a:spcBef>
              <a:spcAft>
                <a:spcPts val="0"/>
              </a:spcAft>
              <a:buClr>
                <a:srgbClr val="000000"/>
              </a:buClr>
              <a:buSzPts val="1300"/>
              <a:buFont typeface="Arial"/>
              <a:buNone/>
              <a:defRPr b="1" i="0" sz="1300" u="none" cap="none" strike="noStrike">
                <a:solidFill>
                  <a:schemeClr val="lt1"/>
                </a:solidFill>
                <a:latin typeface="Inria Serif"/>
                <a:ea typeface="Inria Serif"/>
                <a:cs typeface="Inria Serif"/>
                <a:sym typeface="Inria Serif"/>
              </a:defRPr>
            </a:lvl9pPr>
          </a:lstStyle>
          <a:p>
            <a:pPr indent="0" lvl="0" marL="0" rtl="0" algn="ctr">
              <a:spcBef>
                <a:spcPts val="0"/>
              </a:spcBef>
              <a:spcAft>
                <a:spcPts val="0"/>
              </a:spcAft>
              <a:buNone/>
            </a:pPr>
            <a:fld id="{00000000-1234-1234-1234-123412341234}" type="slidenum">
              <a:rPr lang="en"/>
              <a:t>‹#›</a:t>
            </a:fld>
            <a:endParaRPr/>
          </a:p>
        </p:txBody>
      </p:sp>
      <p:sp>
        <p:nvSpPr>
          <p:cNvPr id="7" name="Google Shape;7;p32"/>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lvl1pPr lvl="0" marR="0" rtl="0" algn="l">
              <a:lnSpc>
                <a:spcPct val="90000"/>
              </a:lnSpc>
              <a:spcBef>
                <a:spcPts val="0"/>
              </a:spcBef>
              <a:spcAft>
                <a:spcPts val="0"/>
              </a:spcAft>
              <a:buClr>
                <a:schemeClr val="accent1"/>
              </a:buClr>
              <a:buSzPts val="2000"/>
              <a:buFont typeface="Playfair Display Medium"/>
              <a:buNone/>
              <a:defRPr b="0" i="0" sz="2000" u="none" cap="none" strike="noStrike">
                <a:solidFill>
                  <a:schemeClr val="accent1"/>
                </a:solidFill>
                <a:latin typeface="Playfair Display Medium"/>
                <a:ea typeface="Playfair Display Medium"/>
                <a:cs typeface="Playfair Display Medium"/>
                <a:sym typeface="Playfair Display Medium"/>
              </a:defRPr>
            </a:lvl1pPr>
            <a:lvl2pPr lvl="1"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2pPr>
            <a:lvl3pPr lvl="2"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3pPr>
            <a:lvl4pPr lvl="3"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4pPr>
            <a:lvl5pPr lvl="4"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5pPr>
            <a:lvl6pPr lvl="5"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6pPr>
            <a:lvl7pPr lvl="6"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7pPr>
            <a:lvl8pPr lvl="7"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8pPr>
            <a:lvl9pPr lvl="8" marR="0" rtl="0" algn="l">
              <a:lnSpc>
                <a:spcPct val="90000"/>
              </a:lnSpc>
              <a:spcBef>
                <a:spcPts val="0"/>
              </a:spcBef>
              <a:spcAft>
                <a:spcPts val="0"/>
              </a:spcAft>
              <a:buClr>
                <a:schemeClr val="accent1"/>
              </a:buClr>
              <a:buSzPts val="2200"/>
              <a:buFont typeface="Playfair Display Medium"/>
              <a:buNone/>
              <a:defRPr b="0" i="0" sz="2200" u="none" cap="none" strike="noStrike">
                <a:solidFill>
                  <a:schemeClr val="accent1"/>
                </a:solidFill>
                <a:latin typeface="Playfair Display Medium"/>
                <a:ea typeface="Playfair Display Medium"/>
                <a:cs typeface="Playfair Display Medium"/>
                <a:sym typeface="Playfair Display Medium"/>
              </a:defRPr>
            </a:lvl9pPr>
          </a:lstStyle>
          <a:p/>
        </p:txBody>
      </p:sp>
      <p:sp>
        <p:nvSpPr>
          <p:cNvPr id="8" name="Google Shape;8;p32"/>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lvl1pPr indent="-355600" lvl="0" marL="457200" marR="0" rtl="0" algn="l">
              <a:lnSpc>
                <a:spcPct val="115000"/>
              </a:lnSpc>
              <a:spcBef>
                <a:spcPts val="0"/>
              </a:spcBef>
              <a:spcAft>
                <a:spcPts val="0"/>
              </a:spcAft>
              <a:buClr>
                <a:schemeClr val="accent2"/>
              </a:buClr>
              <a:buSzPts val="2000"/>
              <a:buFont typeface="Inria Serif Light"/>
              <a:buChar char="▫"/>
              <a:defRPr b="0" i="0" sz="2000" u="none" cap="none" strike="noStrike">
                <a:solidFill>
                  <a:schemeClr val="dk1"/>
                </a:solidFill>
                <a:latin typeface="Inria Serif Light"/>
                <a:ea typeface="Inria Serif Light"/>
                <a:cs typeface="Inria Serif Light"/>
                <a:sym typeface="Inria Serif Light"/>
              </a:defRPr>
            </a:lvl1pPr>
            <a:lvl2pPr indent="-342900" lvl="1" marL="914400" marR="0" rtl="0" algn="l">
              <a:lnSpc>
                <a:spcPct val="115000"/>
              </a:lnSpc>
              <a:spcBef>
                <a:spcPts val="600"/>
              </a:spcBef>
              <a:spcAft>
                <a:spcPts val="0"/>
              </a:spcAft>
              <a:buClr>
                <a:schemeClr val="accent2"/>
              </a:buClr>
              <a:buSzPts val="1800"/>
              <a:buFont typeface="Inria Serif Light"/>
              <a:buChar char="▪"/>
              <a:defRPr b="0" i="0" sz="1800" u="none" cap="none" strike="noStrike">
                <a:solidFill>
                  <a:schemeClr val="dk1"/>
                </a:solidFill>
                <a:latin typeface="Inria Serif Light"/>
                <a:ea typeface="Inria Serif Light"/>
                <a:cs typeface="Inria Serif Light"/>
                <a:sym typeface="Inria Serif Light"/>
              </a:defRPr>
            </a:lvl2pPr>
            <a:lvl3pPr indent="-342900" lvl="2" marL="1371600" marR="0" rtl="0" algn="l">
              <a:lnSpc>
                <a:spcPct val="115000"/>
              </a:lnSpc>
              <a:spcBef>
                <a:spcPts val="600"/>
              </a:spcBef>
              <a:spcAft>
                <a:spcPts val="0"/>
              </a:spcAft>
              <a:buClr>
                <a:schemeClr val="accent2"/>
              </a:buClr>
              <a:buSzPts val="1800"/>
              <a:buFont typeface="Inria Serif Light"/>
              <a:buChar char="▫"/>
              <a:defRPr b="0" i="0" sz="1800" u="none" cap="none" strike="noStrike">
                <a:solidFill>
                  <a:schemeClr val="dk1"/>
                </a:solidFill>
                <a:latin typeface="Inria Serif Light"/>
                <a:ea typeface="Inria Serif Light"/>
                <a:cs typeface="Inria Serif Light"/>
                <a:sym typeface="Inria Serif Light"/>
              </a:defRPr>
            </a:lvl3pPr>
            <a:lvl4pPr indent="-323850" lvl="3" marL="1828800" marR="0" rtl="0" algn="l">
              <a:lnSpc>
                <a:spcPct val="115000"/>
              </a:lnSpc>
              <a:spcBef>
                <a:spcPts val="600"/>
              </a:spcBef>
              <a:spcAft>
                <a:spcPts val="0"/>
              </a:spcAft>
              <a:buClr>
                <a:schemeClr val="dk1"/>
              </a:buClr>
              <a:buSzPts val="1500"/>
              <a:buFont typeface="Inria Serif Light"/>
              <a:buChar char="●"/>
              <a:defRPr b="0" i="0" sz="1500" u="none" cap="none" strike="noStrike">
                <a:solidFill>
                  <a:schemeClr val="dk1"/>
                </a:solidFill>
                <a:latin typeface="Inria Serif Light"/>
                <a:ea typeface="Inria Serif Light"/>
                <a:cs typeface="Inria Serif Light"/>
                <a:sym typeface="Inria Serif Light"/>
              </a:defRPr>
            </a:lvl4pPr>
            <a:lvl5pPr indent="-323850" lvl="4" marL="2286000" marR="0" rtl="0" algn="l">
              <a:lnSpc>
                <a:spcPct val="115000"/>
              </a:lnSpc>
              <a:spcBef>
                <a:spcPts val="600"/>
              </a:spcBef>
              <a:spcAft>
                <a:spcPts val="0"/>
              </a:spcAft>
              <a:buClr>
                <a:schemeClr val="dk1"/>
              </a:buClr>
              <a:buSzPts val="1500"/>
              <a:buFont typeface="Inria Serif Light"/>
              <a:buChar char="○"/>
              <a:defRPr b="0" i="0" sz="1500" u="none" cap="none" strike="noStrike">
                <a:solidFill>
                  <a:schemeClr val="dk1"/>
                </a:solidFill>
                <a:latin typeface="Inria Serif Light"/>
                <a:ea typeface="Inria Serif Light"/>
                <a:cs typeface="Inria Serif Light"/>
                <a:sym typeface="Inria Serif Light"/>
              </a:defRPr>
            </a:lvl5pPr>
            <a:lvl6pPr indent="-323850" lvl="5" marL="2743200" marR="0" rtl="0" algn="l">
              <a:lnSpc>
                <a:spcPct val="115000"/>
              </a:lnSpc>
              <a:spcBef>
                <a:spcPts val="600"/>
              </a:spcBef>
              <a:spcAft>
                <a:spcPts val="0"/>
              </a:spcAft>
              <a:buClr>
                <a:schemeClr val="dk1"/>
              </a:buClr>
              <a:buSzPts val="1500"/>
              <a:buFont typeface="Inria Serif Light"/>
              <a:buChar char="■"/>
              <a:defRPr b="0" i="0" sz="1500" u="none" cap="none" strike="noStrike">
                <a:solidFill>
                  <a:schemeClr val="dk1"/>
                </a:solidFill>
                <a:latin typeface="Inria Serif Light"/>
                <a:ea typeface="Inria Serif Light"/>
                <a:cs typeface="Inria Serif Light"/>
                <a:sym typeface="Inria Serif Light"/>
              </a:defRPr>
            </a:lvl6pPr>
            <a:lvl7pPr indent="-323850" lvl="6" marL="3200400" marR="0" rtl="0" algn="l">
              <a:lnSpc>
                <a:spcPct val="115000"/>
              </a:lnSpc>
              <a:spcBef>
                <a:spcPts val="600"/>
              </a:spcBef>
              <a:spcAft>
                <a:spcPts val="0"/>
              </a:spcAft>
              <a:buClr>
                <a:schemeClr val="dk1"/>
              </a:buClr>
              <a:buSzPts val="1500"/>
              <a:buFont typeface="Inria Serif Light"/>
              <a:buChar char="●"/>
              <a:defRPr b="0" i="0" sz="1500" u="none" cap="none" strike="noStrike">
                <a:solidFill>
                  <a:schemeClr val="dk1"/>
                </a:solidFill>
                <a:latin typeface="Inria Serif Light"/>
                <a:ea typeface="Inria Serif Light"/>
                <a:cs typeface="Inria Serif Light"/>
                <a:sym typeface="Inria Serif Light"/>
              </a:defRPr>
            </a:lvl7pPr>
            <a:lvl8pPr indent="-323850" lvl="7" marL="3657600" marR="0" rtl="0" algn="l">
              <a:lnSpc>
                <a:spcPct val="115000"/>
              </a:lnSpc>
              <a:spcBef>
                <a:spcPts val="600"/>
              </a:spcBef>
              <a:spcAft>
                <a:spcPts val="0"/>
              </a:spcAft>
              <a:buClr>
                <a:schemeClr val="dk1"/>
              </a:buClr>
              <a:buSzPts val="1500"/>
              <a:buFont typeface="Inria Serif Light"/>
              <a:buChar char="○"/>
              <a:defRPr b="0" i="0" sz="1500" u="none" cap="none" strike="noStrike">
                <a:solidFill>
                  <a:schemeClr val="dk1"/>
                </a:solidFill>
                <a:latin typeface="Inria Serif Light"/>
                <a:ea typeface="Inria Serif Light"/>
                <a:cs typeface="Inria Serif Light"/>
                <a:sym typeface="Inria Serif Light"/>
              </a:defRPr>
            </a:lvl8pPr>
            <a:lvl9pPr indent="-323850" lvl="8" marL="4114800" marR="0" rtl="0" algn="l">
              <a:lnSpc>
                <a:spcPct val="115000"/>
              </a:lnSpc>
              <a:spcBef>
                <a:spcPts val="600"/>
              </a:spcBef>
              <a:spcAft>
                <a:spcPts val="600"/>
              </a:spcAft>
              <a:buClr>
                <a:schemeClr val="dk1"/>
              </a:buClr>
              <a:buSzPts val="1500"/>
              <a:buFont typeface="Inria Serif Light"/>
              <a:buChar char="■"/>
              <a:defRPr b="0" i="0" sz="1500" u="none" cap="none" strike="noStrike">
                <a:solidFill>
                  <a:schemeClr val="dk1"/>
                </a:solidFill>
                <a:latin typeface="Inria Serif Light"/>
                <a:ea typeface="Inria Serif Light"/>
                <a:cs typeface="Inria Serif Light"/>
                <a:sym typeface="Inria Serif Light"/>
              </a:defRPr>
            </a:lvl9pPr>
          </a:lstStyle>
          <a:p/>
        </p:txBody>
      </p:sp>
      <p:sp>
        <p:nvSpPr>
          <p:cNvPr id="9" name="Google Shape;9;p32"/>
          <p:cNvSpPr txBox="1"/>
          <p:nvPr/>
        </p:nvSpPr>
        <p:spPr>
          <a:xfrm>
            <a:off x="85325" y="4120575"/>
            <a:ext cx="1892400" cy="455700"/>
          </a:xfrm>
          <a:prstGeom prst="rect">
            <a:avLst/>
          </a:prstGeom>
          <a:no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700"/>
              <a:buFont typeface="Arial"/>
              <a:buNone/>
            </a:pPr>
            <a:r>
              <a:rPr b="0" i="0" lang="en" sz="700" u="none" cap="none" strike="noStrike">
                <a:solidFill>
                  <a:schemeClr val="dk1"/>
                </a:solidFill>
                <a:latin typeface="Inria Serif Light"/>
                <a:ea typeface="Inria Serif Light"/>
                <a:cs typeface="Inria Serif Light"/>
                <a:sym typeface="Inria Serif Light"/>
              </a:rPr>
              <a:t>Presentation template by </a:t>
            </a:r>
            <a:r>
              <a:rPr b="0" i="0" lang="en" sz="700" u="sng" cap="none" strike="noStrike">
                <a:solidFill>
                  <a:schemeClr val="hlink"/>
                </a:solidFill>
                <a:latin typeface="Inria Serif Light"/>
                <a:ea typeface="Inria Serif Light"/>
                <a:cs typeface="Inria Serif Light"/>
                <a:sym typeface="Inria Serif Light"/>
                <a:hlinkClick r:id="rId1"/>
              </a:rPr>
              <a:t>SlidesCarnival</a:t>
            </a:r>
            <a:endParaRPr b="0" i="0" sz="700" u="none" cap="none" strike="noStrike">
              <a:solidFill>
                <a:schemeClr val="dk1"/>
              </a:solidFill>
              <a:latin typeface="Inria Serif Light"/>
              <a:ea typeface="Inria Serif Light"/>
              <a:cs typeface="Inria Serif Light"/>
              <a:sym typeface="Inria Serif Light"/>
            </a:endParaRPr>
          </a:p>
          <a:p>
            <a:pPr indent="0" lvl="0" marL="0" marR="0" rtl="0" algn="l">
              <a:lnSpc>
                <a:spcPct val="100000"/>
              </a:lnSpc>
              <a:spcBef>
                <a:spcPts val="0"/>
              </a:spcBef>
              <a:spcAft>
                <a:spcPts val="0"/>
              </a:spcAft>
              <a:buClr>
                <a:srgbClr val="000000"/>
              </a:buClr>
              <a:buSzPts val="700"/>
              <a:buFont typeface="Arial"/>
              <a:buNone/>
            </a:pPr>
            <a:r>
              <a:rPr b="0" i="0" lang="en" sz="700" u="sng" cap="none" strike="noStrike">
                <a:solidFill>
                  <a:schemeClr val="hlink"/>
                </a:solidFill>
                <a:latin typeface="Inria Serif Light"/>
                <a:ea typeface="Inria Serif Light"/>
                <a:cs typeface="Inria Serif Light"/>
                <a:sym typeface="Inria Serif Light"/>
              </a:rPr>
              <a:t>CC BY-NC-SA 4.0</a:t>
            </a:r>
            <a:endParaRPr b="0" i="0" sz="700" u="none" cap="none" strike="noStrike">
              <a:solidFill>
                <a:schemeClr val="dk1"/>
              </a:solidFill>
              <a:latin typeface="Inria Serif Light"/>
              <a:ea typeface="Inria Serif Light"/>
              <a:cs typeface="Inria Serif Light"/>
              <a:sym typeface="Inria Serif Light"/>
            </a:endParaRPr>
          </a:p>
        </p:txBody>
      </p:sp>
      <p:pic>
        <p:nvPicPr>
          <p:cNvPr id="10" name="Google Shape;10;p32">
            <a:hlinkClick r:id="rId2"/>
          </p:cNvPr>
          <p:cNvPicPr preferRelativeResize="0"/>
          <p:nvPr/>
        </p:nvPicPr>
        <p:blipFill rotWithShape="1">
          <a:blip r:embed="rId3">
            <a:alphaModFix/>
          </a:blip>
          <a:srcRect b="0" l="0" r="0" t="0"/>
          <a:stretch/>
        </p:blipFill>
        <p:spPr>
          <a:xfrm>
            <a:off x="85325" y="4621015"/>
            <a:ext cx="1828801" cy="464515"/>
          </a:xfrm>
          <a:prstGeom prst="rect">
            <a:avLst/>
          </a:prstGeom>
          <a:noFill/>
          <a:ln>
            <a:noFill/>
          </a:ln>
        </p:spPr>
      </p:pic>
    </p:spTree>
  </p:cSld>
  <p:clrMap accent1="accent1" accent2="accent2" accent3="accent3" accent4="accent4" accent5="accent5" accent6="accent6" bg1="lt1" bg2="dk2" tx1="dk1" tx2="lt2" folHlink="folHlink" hlink="hlink"/>
  <p:sldLayoutIdLst>
    <p:sldLayoutId id="2147483649" r:id="rId4"/>
    <p:sldLayoutId id="2147483650" r:id="rId5"/>
    <p:sldLayoutId id="2147483651" r:id="rId6"/>
    <p:sldLayoutId id="2147483652" r:id="rId7"/>
    <p:sldLayoutId id="2147483653" r:id="rId8"/>
    <p:sldLayoutId id="2147483654" r:id="rId9"/>
    <p:sldLayoutId id="2147483655" r:id="rId10"/>
    <p:sldLayoutId id="2147483656" r:id="rId11"/>
    <p:sldLayoutId id="2147483657" r:id="rId12"/>
    <p:sldLayoutId id="2147483658" r:id="rId13"/>
    <p:sldLayoutId id="2147483659" r:id="rId14"/>
  </p:sldLayoutIdLst>
  <p:hf dt="0" ftr="0" hdr="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hyperlink" Target="https://environmentalsolutions.mit.edu/" TargetMode="External"/><Relationship Id="rId4" Type="http://schemas.openxmlformats.org/officeDocument/2006/relationships/image" Target="../media/image1.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 Id="rId3" Type="http://schemas.openxmlformats.org/officeDocument/2006/relationships/slide" Target="/ppt/slides/slide5.xml"/><Relationship Id="rId4" Type="http://schemas.openxmlformats.org/officeDocument/2006/relationships/slide" Target="/ppt/slides/slide11.xml"/><Relationship Id="rId5" Type="http://schemas.openxmlformats.org/officeDocument/2006/relationships/slide" Target="/ppt/slides/slide14.xml"/><Relationship Id="rId6" Type="http://schemas.openxmlformats.org/officeDocument/2006/relationships/slide" Target="/ppt/slides/slide15.xml"/><Relationship Id="rId7" Type="http://schemas.openxmlformats.org/officeDocument/2006/relationships/slide" Target="/ppt/slides/slide18.xml"/><Relationship Id="rId8" Type="http://schemas.openxmlformats.org/officeDocument/2006/relationships/slide" Target="/ppt/slides/slide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4.xml"/><Relationship Id="rId3" Type="http://schemas.openxmlformats.org/officeDocument/2006/relationships/hyperlink" Target="https://ocw.mit.edu/courses/res-env-006-teaching-with-sustainability-january-iap-2022/resources/mitres_env-006iap22sort/" TargetMode="External"/><Relationship Id="rId4" Type="http://schemas.openxmlformats.org/officeDocument/2006/relationships/hyperlink" Target="http://ocw.mit.edu/courses/res-env-006-teaching-with-sustainability-january-iap-2022/resources/mitres_env-006iap22list/" TargetMode="Externa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 Id="rId3" Type="http://schemas.openxmlformats.org/officeDocument/2006/relationships/slide" Target="/ppt/slides/slide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1.xml"/><Relationship Id="rId3" Type="http://schemas.openxmlformats.org/officeDocument/2006/relationships/hyperlink" Target="https://ocw.mit.edu/" TargetMode="External"/><Relationship Id="rId4" Type="http://schemas.openxmlformats.org/officeDocument/2006/relationships/hyperlink" Target="https://ocw.mit.edu/terms"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
          <p:cNvSpPr txBox="1"/>
          <p:nvPr>
            <p:ph type="ctrTitle"/>
          </p:nvPr>
        </p:nvSpPr>
        <p:spPr>
          <a:xfrm>
            <a:off x="702900" y="1361354"/>
            <a:ext cx="3724500" cy="1159800"/>
          </a:xfrm>
          <a:prstGeom prst="rect">
            <a:avLst/>
          </a:prstGeom>
          <a:noFill/>
          <a:ln>
            <a:noFill/>
          </a:ln>
        </p:spPr>
        <p:txBody>
          <a:bodyPr anchorCtr="0" anchor="b" bIns="0" lIns="0" spcFirstLastPara="1" rIns="0" wrap="square" tIns="0">
            <a:noAutofit/>
          </a:bodyPr>
          <a:lstStyle/>
          <a:p>
            <a:pPr indent="0" lvl="0" marL="0" rtl="0" algn="l">
              <a:lnSpc>
                <a:spcPct val="90000"/>
              </a:lnSpc>
              <a:spcBef>
                <a:spcPts val="0"/>
              </a:spcBef>
              <a:spcAft>
                <a:spcPts val="0"/>
              </a:spcAft>
              <a:buSzPts val="3600"/>
              <a:buNone/>
            </a:pPr>
            <a:r>
              <a:rPr lang="en"/>
              <a:t>Teaching with Sustainability</a:t>
            </a:r>
            <a:endParaRPr sz="2300"/>
          </a:p>
        </p:txBody>
      </p:sp>
      <p:sp>
        <p:nvSpPr>
          <p:cNvPr id="76" name="Google Shape;76;p1"/>
          <p:cNvSpPr txBox="1"/>
          <p:nvPr/>
        </p:nvSpPr>
        <p:spPr>
          <a:xfrm>
            <a:off x="702900" y="2591375"/>
            <a:ext cx="6097500" cy="1493100"/>
          </a:xfrm>
          <a:prstGeom prst="rect">
            <a:avLst/>
          </a:prstGeom>
          <a:noFill/>
          <a:ln>
            <a:noFill/>
          </a:ln>
        </p:spPr>
        <p:txBody>
          <a:bodyPr anchorCtr="0" anchor="t" bIns="91425" lIns="91425" spcFirstLastPara="1" rIns="91425" wrap="square" tIns="91425">
            <a:spAutoFit/>
          </a:bodyPr>
          <a:lstStyle/>
          <a:p>
            <a:pPr indent="0" lvl="0" marL="0" marR="0" rtl="0" algn="l">
              <a:lnSpc>
                <a:spcPct val="100000"/>
              </a:lnSpc>
              <a:spcBef>
                <a:spcPts val="0"/>
              </a:spcBef>
              <a:spcAft>
                <a:spcPts val="0"/>
              </a:spcAft>
              <a:buClr>
                <a:srgbClr val="000000"/>
              </a:buClr>
              <a:buSzPts val="1700"/>
              <a:buFont typeface="Arial"/>
              <a:buNone/>
            </a:pPr>
            <a:r>
              <a:rPr b="0" i="1" lang="en" sz="1700" u="none" cap="none" strike="noStrike">
                <a:solidFill>
                  <a:schemeClr val="dk1"/>
                </a:solidFill>
                <a:latin typeface="Inria Sans"/>
                <a:ea typeface="Inria Sans"/>
                <a:cs typeface="Inria Sans"/>
                <a:sym typeface="Inria Sans"/>
              </a:rPr>
              <a:t>A course offered during IAP - January 2022</a:t>
            </a:r>
            <a:endParaRPr b="0" i="1" sz="17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700"/>
              <a:buFont typeface="Arial"/>
              <a:buNone/>
            </a:pPr>
            <a:r>
              <a:t/>
            </a:r>
            <a:endParaRPr b="0" i="1" sz="17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700"/>
              <a:buFont typeface="Arial"/>
              <a:buNone/>
            </a:pPr>
            <a:r>
              <a:rPr b="0" i="1" lang="en" sz="1700" u="none" cap="none" strike="noStrike">
                <a:solidFill>
                  <a:schemeClr val="dk1"/>
                </a:solidFill>
                <a:latin typeface="Inria Sans"/>
                <a:ea typeface="Inria Sans"/>
                <a:cs typeface="Inria Sans"/>
                <a:sym typeface="Inria Sans"/>
              </a:rPr>
              <a:t>Instructors:</a:t>
            </a:r>
            <a:endParaRPr b="0" i="1" sz="17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700"/>
              <a:buFont typeface="Arial"/>
              <a:buNone/>
            </a:pPr>
            <a:r>
              <a:rPr b="0" i="1" lang="en" sz="1700" u="none" cap="none" strike="noStrike">
                <a:solidFill>
                  <a:schemeClr val="dk1"/>
                </a:solidFill>
                <a:latin typeface="Inria Sans"/>
                <a:ea typeface="Inria Sans"/>
                <a:cs typeface="Inria Sans"/>
                <a:sym typeface="Inria Sans"/>
              </a:rPr>
              <a:t>Liz Potter-Nelson and Sarah Meyers</a:t>
            </a:r>
            <a:endParaRPr b="0" i="1" sz="17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700"/>
              <a:buFont typeface="Arial"/>
              <a:buNone/>
            </a:pPr>
            <a:r>
              <a:rPr b="0" i="1" lang="en" sz="1700" u="none" cap="none" strike="noStrike">
                <a:solidFill>
                  <a:schemeClr val="dk1"/>
                </a:solidFill>
                <a:latin typeface="Inria Sans"/>
                <a:ea typeface="Inria Sans"/>
                <a:cs typeface="Inria Sans"/>
                <a:sym typeface="Inria Sans"/>
              </a:rPr>
              <a:t>Environmental Solutions Initiative at MIT</a:t>
            </a:r>
            <a:endParaRPr b="0" i="1" sz="1700" u="none" cap="none" strike="noStrike">
              <a:solidFill>
                <a:schemeClr val="dk1"/>
              </a:solidFill>
              <a:latin typeface="Inria Sans"/>
              <a:ea typeface="Inria Sans"/>
              <a:cs typeface="Inria Sans"/>
              <a:sym typeface="Inria Sans"/>
            </a:endParaRPr>
          </a:p>
        </p:txBody>
      </p:sp>
      <p:pic>
        <p:nvPicPr>
          <p:cNvPr id="77" name="Google Shape;77;p1">
            <a:hlinkClick r:id="rId3"/>
          </p:cNvPr>
          <p:cNvPicPr preferRelativeResize="0"/>
          <p:nvPr/>
        </p:nvPicPr>
        <p:blipFill rotWithShape="1">
          <a:blip r:embed="rId4">
            <a:alphaModFix/>
          </a:blip>
          <a:srcRect b="0" l="0" r="0" t="0"/>
          <a:stretch/>
        </p:blipFill>
        <p:spPr>
          <a:xfrm>
            <a:off x="7250275" y="4619665"/>
            <a:ext cx="1828801" cy="464515"/>
          </a:xfrm>
          <a:prstGeom prst="rect">
            <a:avLst/>
          </a:prstGeom>
          <a:noFill/>
          <a:ln>
            <a:noFill/>
          </a:ln>
        </p:spPr>
      </p:pic>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4" name="Shape 144"/>
        <p:cNvGrpSpPr/>
        <p:nvPr/>
      </p:nvGrpSpPr>
      <p:grpSpPr>
        <a:xfrm>
          <a:off x="0" y="0"/>
          <a:ext cx="0" cy="0"/>
          <a:chOff x="0" y="0"/>
          <a:chExt cx="0" cy="0"/>
        </a:xfrm>
      </p:grpSpPr>
      <p:sp>
        <p:nvSpPr>
          <p:cNvPr id="145" name="Google Shape;145;p10"/>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Learning Theories</a:t>
            </a:r>
            <a:endParaRPr/>
          </a:p>
        </p:txBody>
      </p:sp>
      <p:sp>
        <p:nvSpPr>
          <p:cNvPr id="146" name="Google Shape;146;p10"/>
          <p:cNvSpPr txBox="1"/>
          <p:nvPr>
            <p:ph idx="1" type="body"/>
          </p:nvPr>
        </p:nvSpPr>
        <p:spPr>
          <a:xfrm>
            <a:off x="2762975" y="1376725"/>
            <a:ext cx="18459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600"/>
              <a:buNone/>
            </a:pPr>
            <a:r>
              <a:rPr b="1" lang="en">
                <a:latin typeface="Inria Sans"/>
                <a:ea typeface="Inria Sans"/>
                <a:cs typeface="Inria Sans"/>
                <a:sym typeface="Inria Sans"/>
              </a:rPr>
              <a:t>Constructivist Learning Theory</a:t>
            </a:r>
            <a:endParaRPr b="1">
              <a:latin typeface="Inria Sans"/>
              <a:ea typeface="Inria Sans"/>
              <a:cs typeface="Inria Sans"/>
              <a:sym typeface="Inria Sans"/>
            </a:endParaRPr>
          </a:p>
          <a:p>
            <a:pPr indent="0" lvl="0" marL="0" rtl="0" algn="l">
              <a:lnSpc>
                <a:spcPct val="100000"/>
              </a:lnSpc>
              <a:spcBef>
                <a:spcPts val="600"/>
              </a:spcBef>
              <a:spcAft>
                <a:spcPts val="0"/>
              </a:spcAft>
              <a:buSzPts val="1600"/>
              <a:buNone/>
            </a:pPr>
            <a:r>
              <a:t/>
            </a:r>
            <a:endParaRPr sz="1200"/>
          </a:p>
          <a:p>
            <a:pPr indent="0" lvl="0" marL="0" rtl="0" algn="l">
              <a:lnSpc>
                <a:spcPct val="100000"/>
              </a:lnSpc>
              <a:spcBef>
                <a:spcPts val="600"/>
              </a:spcBef>
              <a:spcAft>
                <a:spcPts val="0"/>
              </a:spcAft>
              <a:buSzPts val="1600"/>
              <a:buNone/>
            </a:pPr>
            <a:r>
              <a:rPr lang="en" sz="1200"/>
              <a:t>Learners construct their learning based on their own personal understandings experiences</a:t>
            </a:r>
            <a:endParaRPr sz="1200"/>
          </a:p>
          <a:p>
            <a:pPr indent="0" lvl="0" marL="0" rtl="0" algn="l">
              <a:lnSpc>
                <a:spcPct val="100000"/>
              </a:lnSpc>
              <a:spcBef>
                <a:spcPts val="600"/>
              </a:spcBef>
              <a:spcAft>
                <a:spcPts val="0"/>
              </a:spcAft>
              <a:buSzPts val="1600"/>
              <a:buNone/>
            </a:pPr>
            <a:r>
              <a:t/>
            </a:r>
            <a:endParaRPr sz="1200"/>
          </a:p>
          <a:p>
            <a:pPr indent="0" lvl="0" marL="0" rtl="0" algn="l">
              <a:lnSpc>
                <a:spcPct val="100000"/>
              </a:lnSpc>
              <a:spcBef>
                <a:spcPts val="600"/>
              </a:spcBef>
              <a:spcAft>
                <a:spcPts val="600"/>
              </a:spcAft>
              <a:buSzPts val="1600"/>
              <a:buNone/>
            </a:pPr>
            <a:r>
              <a:rPr lang="en" sz="1200"/>
              <a:t>Role of instructor is to guide and assist students in equilibrating new information with old ideas</a:t>
            </a:r>
            <a:endParaRPr sz="1200"/>
          </a:p>
        </p:txBody>
      </p:sp>
      <p:sp>
        <p:nvSpPr>
          <p:cNvPr id="147" name="Google Shape;147;p10"/>
          <p:cNvSpPr txBox="1"/>
          <p:nvPr>
            <p:ph idx="2" type="body"/>
          </p:nvPr>
        </p:nvSpPr>
        <p:spPr>
          <a:xfrm>
            <a:off x="4802737" y="1376725"/>
            <a:ext cx="18459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600"/>
              <a:buNone/>
            </a:pPr>
            <a:r>
              <a:rPr b="1" lang="en">
                <a:latin typeface="Inria Sans"/>
                <a:ea typeface="Inria Sans"/>
                <a:cs typeface="Inria Sans"/>
                <a:sym typeface="Inria Sans"/>
              </a:rPr>
              <a:t>Social Learning Theory</a:t>
            </a:r>
            <a:endParaRPr b="1">
              <a:latin typeface="Inria Sans"/>
              <a:ea typeface="Inria Sans"/>
              <a:cs typeface="Inria Sans"/>
              <a:sym typeface="Inria Sans"/>
            </a:endParaRPr>
          </a:p>
          <a:p>
            <a:pPr indent="0" lvl="0" marL="0" rtl="0" algn="l">
              <a:lnSpc>
                <a:spcPct val="100000"/>
              </a:lnSpc>
              <a:spcBef>
                <a:spcPts val="600"/>
              </a:spcBef>
              <a:spcAft>
                <a:spcPts val="0"/>
              </a:spcAft>
              <a:buSzPts val="1600"/>
              <a:buNone/>
            </a:pPr>
            <a:r>
              <a:t/>
            </a:r>
            <a:endParaRPr sz="1200"/>
          </a:p>
          <a:p>
            <a:pPr indent="0" lvl="0" marL="0" rtl="0" algn="l">
              <a:lnSpc>
                <a:spcPct val="100000"/>
              </a:lnSpc>
              <a:spcBef>
                <a:spcPts val="600"/>
              </a:spcBef>
              <a:spcAft>
                <a:spcPts val="0"/>
              </a:spcAft>
              <a:buSzPts val="1600"/>
              <a:buNone/>
            </a:pPr>
            <a:r>
              <a:rPr lang="en" sz="1200"/>
              <a:t>Learners engage with new understandings of concepts through interactions with society</a:t>
            </a:r>
            <a:endParaRPr sz="1200"/>
          </a:p>
          <a:p>
            <a:pPr indent="0" lvl="0" marL="0" rtl="0" algn="l">
              <a:lnSpc>
                <a:spcPct val="100000"/>
              </a:lnSpc>
              <a:spcBef>
                <a:spcPts val="600"/>
              </a:spcBef>
              <a:spcAft>
                <a:spcPts val="0"/>
              </a:spcAft>
              <a:buSzPts val="1600"/>
              <a:buNone/>
            </a:pPr>
            <a:r>
              <a:t/>
            </a:r>
            <a:endParaRPr sz="1200"/>
          </a:p>
          <a:p>
            <a:pPr indent="0" lvl="0" marL="0" rtl="0" algn="l">
              <a:lnSpc>
                <a:spcPct val="100000"/>
              </a:lnSpc>
              <a:spcBef>
                <a:spcPts val="600"/>
              </a:spcBef>
              <a:spcAft>
                <a:spcPts val="600"/>
              </a:spcAft>
              <a:buSzPts val="1600"/>
              <a:buNone/>
            </a:pPr>
            <a:r>
              <a:rPr lang="en" sz="1200"/>
              <a:t>Role of instructor is to provide students with opportunities to socially interact with new information </a:t>
            </a:r>
            <a:endParaRPr sz="1200"/>
          </a:p>
        </p:txBody>
      </p:sp>
      <p:sp>
        <p:nvSpPr>
          <p:cNvPr id="148" name="Google Shape;148;p10"/>
          <p:cNvSpPr txBox="1"/>
          <p:nvPr>
            <p:ph idx="3" type="body"/>
          </p:nvPr>
        </p:nvSpPr>
        <p:spPr>
          <a:xfrm>
            <a:off x="6842500" y="1376725"/>
            <a:ext cx="18459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600"/>
              <a:buNone/>
            </a:pPr>
            <a:r>
              <a:rPr b="1" lang="en">
                <a:latin typeface="Inria Sans"/>
                <a:ea typeface="Inria Sans"/>
                <a:cs typeface="Inria Sans"/>
                <a:sym typeface="Inria Sans"/>
              </a:rPr>
              <a:t>Transformative Learning Theory</a:t>
            </a:r>
            <a:endParaRPr b="1">
              <a:latin typeface="Inria Sans"/>
              <a:ea typeface="Inria Sans"/>
              <a:cs typeface="Inria Sans"/>
              <a:sym typeface="Inria Sans"/>
            </a:endParaRPr>
          </a:p>
          <a:p>
            <a:pPr indent="0" lvl="0" marL="0" rtl="0" algn="l">
              <a:lnSpc>
                <a:spcPct val="100000"/>
              </a:lnSpc>
              <a:spcBef>
                <a:spcPts val="600"/>
              </a:spcBef>
              <a:spcAft>
                <a:spcPts val="0"/>
              </a:spcAft>
              <a:buSzPts val="1600"/>
              <a:buNone/>
            </a:pPr>
            <a:r>
              <a:t/>
            </a:r>
            <a:endParaRPr sz="1200"/>
          </a:p>
          <a:p>
            <a:pPr indent="0" lvl="0" marL="0" rtl="0" algn="l">
              <a:lnSpc>
                <a:spcPct val="100000"/>
              </a:lnSpc>
              <a:spcBef>
                <a:spcPts val="600"/>
              </a:spcBef>
              <a:spcAft>
                <a:spcPts val="0"/>
              </a:spcAft>
              <a:buSzPts val="1600"/>
              <a:buNone/>
            </a:pPr>
            <a:r>
              <a:rPr lang="en" sz="1200"/>
              <a:t>Learners critically reflect and change viewpoints based on a disorienting dilemma</a:t>
            </a:r>
            <a:endParaRPr sz="1200"/>
          </a:p>
          <a:p>
            <a:pPr indent="0" lvl="0" marL="0" rtl="0" algn="l">
              <a:lnSpc>
                <a:spcPct val="100000"/>
              </a:lnSpc>
              <a:spcBef>
                <a:spcPts val="600"/>
              </a:spcBef>
              <a:spcAft>
                <a:spcPts val="0"/>
              </a:spcAft>
              <a:buSzPts val="1600"/>
              <a:buNone/>
            </a:pPr>
            <a:r>
              <a:t/>
            </a:r>
            <a:endParaRPr sz="1200"/>
          </a:p>
          <a:p>
            <a:pPr indent="0" lvl="0" marL="0" rtl="0" algn="l">
              <a:lnSpc>
                <a:spcPct val="100000"/>
              </a:lnSpc>
              <a:spcBef>
                <a:spcPts val="600"/>
              </a:spcBef>
              <a:spcAft>
                <a:spcPts val="600"/>
              </a:spcAft>
              <a:buSzPts val="1600"/>
              <a:buNone/>
            </a:pPr>
            <a:r>
              <a:rPr lang="en" sz="1200"/>
              <a:t>Role of of instructor is to serve as a facilitator in providing experiences where students can be conscious of their assumptions, beliefs and perspectives through exposure to new view points </a:t>
            </a:r>
            <a:endParaRPr sz="1200"/>
          </a:p>
        </p:txBody>
      </p:sp>
      <p:sp>
        <p:nvSpPr>
          <p:cNvPr id="149" name="Google Shape;149;p10"/>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
        <p:nvSpPr>
          <p:cNvPr id="150" name="Google Shape;150;p10"/>
          <p:cNvSpPr txBox="1"/>
          <p:nvPr/>
        </p:nvSpPr>
        <p:spPr>
          <a:xfrm>
            <a:off x="2320600" y="4438950"/>
            <a:ext cx="6280500" cy="769500"/>
          </a:xfrm>
          <a:prstGeom prst="rect">
            <a:avLst/>
          </a:prstGeom>
          <a:noFill/>
          <a:ln>
            <a:noFill/>
          </a:ln>
        </p:spPr>
        <p:txBody>
          <a:bodyPr anchorCtr="0" anchor="t" bIns="91425" lIns="91425" spcFirstLastPara="1" rIns="91425" wrap="square" tIns="91425">
            <a:spAutoFit/>
          </a:bodyPr>
          <a:lstStyle/>
          <a:p>
            <a:pPr indent="0" lvl="0" marL="0" marR="0" rtl="0" algn="l">
              <a:lnSpc>
                <a:spcPct val="100000"/>
              </a:lnSpc>
              <a:spcBef>
                <a:spcPts val="0"/>
              </a:spcBef>
              <a:spcAft>
                <a:spcPts val="0"/>
              </a:spcAft>
              <a:buClr>
                <a:srgbClr val="000000"/>
              </a:buClr>
              <a:buSzPts val="1400"/>
              <a:buFont typeface="Arial"/>
              <a:buNone/>
            </a:pPr>
            <a:r>
              <a:rPr b="1" i="0" lang="en" sz="1400" u="none" cap="none" strike="noStrike">
                <a:solidFill>
                  <a:schemeClr val="dk1"/>
                </a:solidFill>
                <a:latin typeface="Inria Sans"/>
                <a:ea typeface="Inria Sans"/>
                <a:cs typeface="Inria Sans"/>
                <a:sym typeface="Inria Sans"/>
              </a:rPr>
              <a:t>Scaffolding</a:t>
            </a:r>
            <a:endParaRPr b="0" i="0" sz="1400" u="none" cap="none" strike="noStrike">
              <a:solidFill>
                <a:schemeClr val="dk1"/>
              </a:solidFill>
              <a:latin typeface="Inria Sans Light"/>
              <a:ea typeface="Inria Sans Light"/>
              <a:cs typeface="Inria Sans Light"/>
              <a:sym typeface="Inria Sans Light"/>
            </a:endParaRPr>
          </a:p>
          <a:p>
            <a:pPr indent="0" lvl="0" marL="0" marR="0" rtl="0" algn="l">
              <a:lnSpc>
                <a:spcPct val="100000"/>
              </a:lnSpc>
              <a:spcBef>
                <a:spcPts val="0"/>
              </a:spcBef>
              <a:spcAft>
                <a:spcPts val="0"/>
              </a:spcAft>
              <a:buClr>
                <a:srgbClr val="000000"/>
              </a:buClr>
              <a:buSzPts val="1200"/>
              <a:buFont typeface="Arial"/>
              <a:buNone/>
            </a:pPr>
            <a:r>
              <a:rPr b="0" i="0" lang="en" sz="1200" u="none" cap="none" strike="noStrike">
                <a:solidFill>
                  <a:schemeClr val="dk1"/>
                </a:solidFill>
                <a:latin typeface="Inria Sans Light"/>
                <a:ea typeface="Inria Sans Light"/>
                <a:cs typeface="Inria Sans Light"/>
                <a:sym typeface="Inria Sans Light"/>
              </a:rPr>
              <a:t>Many of these learning theories require the instructor to scaffold students from concrete concepts to abstract understandings</a:t>
            </a:r>
            <a:endParaRPr b="0" i="0" sz="1200" u="none" cap="none" strike="noStrike">
              <a:solidFill>
                <a:schemeClr val="dk1"/>
              </a:solidFill>
              <a:latin typeface="Inria Sans Light"/>
              <a:ea typeface="Inria Sans Light"/>
              <a:cs typeface="Inria Sans Light"/>
              <a:sym typeface="Inria Sans Light"/>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50"/>
                                        </p:tgtEl>
                                        <p:attrNameLst>
                                          <p:attrName>style.visibility</p:attrName>
                                        </p:attrNameLst>
                                      </p:cBhvr>
                                      <p:to>
                                        <p:strVal val="visible"/>
                                      </p:to>
                                    </p:set>
                                    <p:animEffect filter="fade" transition="in">
                                      <p:cBhvr>
                                        <p:cTn dur="1000"/>
                                        <p:tgtEl>
                                          <p:spTgt spid="150"/>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4" name="Shape 154"/>
        <p:cNvGrpSpPr/>
        <p:nvPr/>
      </p:nvGrpSpPr>
      <p:grpSpPr>
        <a:xfrm>
          <a:off x="0" y="0"/>
          <a:ext cx="0" cy="0"/>
          <a:chOff x="0" y="0"/>
          <a:chExt cx="0" cy="0"/>
        </a:xfrm>
      </p:grpSpPr>
      <p:sp>
        <p:nvSpPr>
          <p:cNvPr id="155" name="Google Shape;155;p11"/>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Learning Theories</a:t>
            </a:r>
            <a:endParaRPr/>
          </a:p>
        </p:txBody>
      </p:sp>
      <p:sp>
        <p:nvSpPr>
          <p:cNvPr id="156" name="Google Shape;156;p11"/>
          <p:cNvSpPr txBox="1"/>
          <p:nvPr>
            <p:ph idx="1" type="body"/>
          </p:nvPr>
        </p:nvSpPr>
        <p:spPr>
          <a:xfrm>
            <a:off x="2763000" y="1376700"/>
            <a:ext cx="6295800" cy="3311100"/>
          </a:xfrm>
          <a:prstGeom prst="rect">
            <a:avLst/>
          </a:prstGeom>
          <a:noFill/>
          <a:ln>
            <a:noFill/>
          </a:ln>
        </p:spPr>
        <p:txBody>
          <a:bodyPr anchorCtr="0" anchor="t" bIns="0" lIns="0" spcFirstLastPara="1" rIns="0" wrap="square" tIns="0">
            <a:noAutofit/>
          </a:bodyPr>
          <a:lstStyle/>
          <a:p>
            <a:pPr indent="-355600" lvl="0" marL="457200" rtl="0" algn="l">
              <a:lnSpc>
                <a:spcPct val="100000"/>
              </a:lnSpc>
              <a:spcBef>
                <a:spcPts val="0"/>
              </a:spcBef>
              <a:spcAft>
                <a:spcPts val="0"/>
              </a:spcAft>
              <a:buSzPts val="2000"/>
              <a:buChar char="▫"/>
            </a:pPr>
            <a:r>
              <a:rPr lang="en"/>
              <a:t>Behavioral Learning Theory is often viewed as a more passive way for students to acquire knowledge</a:t>
            </a:r>
            <a:endParaRPr/>
          </a:p>
          <a:p>
            <a:pPr indent="-355600" lvl="0" marL="457200" rtl="0" algn="l">
              <a:lnSpc>
                <a:spcPct val="100000"/>
              </a:lnSpc>
              <a:spcBef>
                <a:spcPts val="1000"/>
              </a:spcBef>
              <a:spcAft>
                <a:spcPts val="0"/>
              </a:spcAft>
              <a:buSzPts val="2000"/>
              <a:buChar char="▫"/>
            </a:pPr>
            <a:r>
              <a:rPr lang="en"/>
              <a:t>In behavioral learning theory students’ behaviors can be shaped based on the stimulus they receive</a:t>
            </a:r>
            <a:endParaRPr/>
          </a:p>
          <a:p>
            <a:pPr indent="-355600" lvl="0" marL="457200" rtl="0" algn="l">
              <a:lnSpc>
                <a:spcPct val="100000"/>
              </a:lnSpc>
              <a:spcBef>
                <a:spcPts val="1000"/>
              </a:spcBef>
              <a:spcAft>
                <a:spcPts val="0"/>
              </a:spcAft>
              <a:buSzPts val="2000"/>
              <a:buChar char="▫"/>
            </a:pPr>
            <a:r>
              <a:rPr lang="en"/>
              <a:t>There is a place for behavioral learning theory in the classroom and is often used in the setting of routines and expectations for students</a:t>
            </a:r>
            <a:endParaRPr/>
          </a:p>
        </p:txBody>
      </p:sp>
      <p:sp>
        <p:nvSpPr>
          <p:cNvPr id="157" name="Google Shape;157;p11"/>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1" name="Shape 161"/>
        <p:cNvGrpSpPr/>
        <p:nvPr/>
      </p:nvGrpSpPr>
      <p:grpSpPr>
        <a:xfrm>
          <a:off x="0" y="0"/>
          <a:ext cx="0" cy="0"/>
          <a:chOff x="0" y="0"/>
          <a:chExt cx="0" cy="0"/>
        </a:xfrm>
      </p:grpSpPr>
      <p:sp>
        <p:nvSpPr>
          <p:cNvPr id="162" name="Google Shape;162;p12"/>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a:t>
            </a:r>
            <a:endParaRPr/>
          </a:p>
        </p:txBody>
      </p:sp>
      <p:sp>
        <p:nvSpPr>
          <p:cNvPr id="163" name="Google Shape;163;p12"/>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
        <p:nvSpPr>
          <p:cNvPr id="164" name="Google Shape;164;p12"/>
          <p:cNvSpPr/>
          <p:nvPr/>
        </p:nvSpPr>
        <p:spPr>
          <a:xfrm>
            <a:off x="3300050" y="1484975"/>
            <a:ext cx="4864500" cy="2674500"/>
          </a:xfrm>
          <a:prstGeom prst="triangle">
            <a:avLst>
              <a:gd fmla="val 50000" name="adj"/>
            </a:avLst>
          </a:prstGeom>
          <a:solidFill>
            <a:schemeClr val="lt2"/>
          </a:solidFill>
          <a:ln cap="flat" cmpd="sng" w="2857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65" name="Google Shape;165;p12"/>
          <p:cNvSpPr txBox="1"/>
          <p:nvPr/>
        </p:nvSpPr>
        <p:spPr>
          <a:xfrm>
            <a:off x="4949900" y="1050475"/>
            <a:ext cx="1564800" cy="431100"/>
          </a:xfrm>
          <a:prstGeom prst="rect">
            <a:avLst/>
          </a:prstGeom>
          <a:noFill/>
          <a:ln>
            <a:noFill/>
          </a:ln>
        </p:spPr>
        <p:txBody>
          <a:bodyPr anchorCtr="0" anchor="t" bIns="91425" lIns="91425" spcFirstLastPara="1" rIns="91425" wrap="square" tIns="91425">
            <a:spAutoFit/>
          </a:bodyPr>
          <a:lstStyle/>
          <a:p>
            <a:pPr indent="0" lvl="0" marL="0" marR="0" rtl="0" algn="ctr">
              <a:lnSpc>
                <a:spcPct val="100000"/>
              </a:lnSpc>
              <a:spcBef>
                <a:spcPts val="0"/>
              </a:spcBef>
              <a:spcAft>
                <a:spcPts val="0"/>
              </a:spcAft>
              <a:buClr>
                <a:srgbClr val="000000"/>
              </a:buClr>
              <a:buSzPts val="1600"/>
              <a:buFont typeface="Arial"/>
              <a:buNone/>
            </a:pPr>
            <a:r>
              <a:rPr b="1" i="0" lang="en" sz="1600" u="none" cap="none" strike="noStrike">
                <a:solidFill>
                  <a:schemeClr val="dk1"/>
                </a:solidFill>
                <a:latin typeface="Inria Sans"/>
                <a:ea typeface="Inria Sans"/>
                <a:cs typeface="Inria Sans"/>
                <a:sym typeface="Inria Sans"/>
              </a:rPr>
              <a:t>Instrumental</a:t>
            </a:r>
            <a:endParaRPr b="1" i="0" sz="1600" u="none" cap="none" strike="noStrike">
              <a:solidFill>
                <a:schemeClr val="dk1"/>
              </a:solidFill>
              <a:latin typeface="Inria Sans"/>
              <a:ea typeface="Inria Sans"/>
              <a:cs typeface="Inria Sans"/>
              <a:sym typeface="Inria Sans"/>
            </a:endParaRPr>
          </a:p>
        </p:txBody>
      </p:sp>
      <p:sp>
        <p:nvSpPr>
          <p:cNvPr id="166" name="Google Shape;166;p12"/>
          <p:cNvSpPr txBox="1"/>
          <p:nvPr/>
        </p:nvSpPr>
        <p:spPr>
          <a:xfrm>
            <a:off x="2319050" y="3952650"/>
            <a:ext cx="1039500" cy="431100"/>
          </a:xfrm>
          <a:prstGeom prst="rect">
            <a:avLst/>
          </a:prstGeom>
          <a:noFill/>
          <a:ln>
            <a:noFill/>
          </a:ln>
        </p:spPr>
        <p:txBody>
          <a:bodyPr anchorCtr="0" anchor="t" bIns="91425" lIns="91425" spcFirstLastPara="1" rIns="91425" wrap="square" tIns="91425">
            <a:spAutoFit/>
          </a:bodyPr>
          <a:lstStyle/>
          <a:p>
            <a:pPr indent="0" lvl="0" marL="0" marR="0" rtl="0" algn="ctr">
              <a:lnSpc>
                <a:spcPct val="100000"/>
              </a:lnSpc>
              <a:spcBef>
                <a:spcPts val="0"/>
              </a:spcBef>
              <a:spcAft>
                <a:spcPts val="0"/>
              </a:spcAft>
              <a:buClr>
                <a:srgbClr val="000000"/>
              </a:buClr>
              <a:buSzPts val="1600"/>
              <a:buFont typeface="Arial"/>
              <a:buNone/>
            </a:pPr>
            <a:r>
              <a:rPr b="1" i="0" lang="en" sz="1600" u="none" cap="none" strike="noStrike">
                <a:solidFill>
                  <a:schemeClr val="dk1"/>
                </a:solidFill>
                <a:latin typeface="Inria Sans"/>
                <a:ea typeface="Inria Sans"/>
                <a:cs typeface="Inria Sans"/>
                <a:sym typeface="Inria Sans"/>
              </a:rPr>
              <a:t>Intrinsic</a:t>
            </a:r>
            <a:endParaRPr b="1" i="0" sz="1600" u="none" cap="none" strike="noStrike">
              <a:solidFill>
                <a:schemeClr val="dk1"/>
              </a:solidFill>
              <a:latin typeface="Inria Sans"/>
              <a:ea typeface="Inria Sans"/>
              <a:cs typeface="Inria Sans"/>
              <a:sym typeface="Inria Sans"/>
            </a:endParaRPr>
          </a:p>
        </p:txBody>
      </p:sp>
      <p:sp>
        <p:nvSpPr>
          <p:cNvPr id="167" name="Google Shape;167;p12"/>
          <p:cNvSpPr txBox="1"/>
          <p:nvPr/>
        </p:nvSpPr>
        <p:spPr>
          <a:xfrm>
            <a:off x="8164550" y="3952650"/>
            <a:ext cx="904800" cy="431100"/>
          </a:xfrm>
          <a:prstGeom prst="rect">
            <a:avLst/>
          </a:prstGeom>
          <a:noFill/>
          <a:ln>
            <a:noFill/>
          </a:ln>
        </p:spPr>
        <p:txBody>
          <a:bodyPr anchorCtr="0" anchor="t" bIns="91425" lIns="91425" spcFirstLastPara="1" rIns="91425" wrap="square" tIns="91425">
            <a:spAutoFit/>
          </a:bodyPr>
          <a:lstStyle/>
          <a:p>
            <a:pPr indent="0" lvl="0" marL="0" marR="0" rtl="0" algn="ctr">
              <a:lnSpc>
                <a:spcPct val="100000"/>
              </a:lnSpc>
              <a:spcBef>
                <a:spcPts val="0"/>
              </a:spcBef>
              <a:spcAft>
                <a:spcPts val="0"/>
              </a:spcAft>
              <a:buClr>
                <a:srgbClr val="000000"/>
              </a:buClr>
              <a:buSzPts val="1600"/>
              <a:buFont typeface="Arial"/>
              <a:buNone/>
            </a:pPr>
            <a:r>
              <a:rPr b="1" i="0" lang="en" sz="1600" u="none" cap="none" strike="noStrike">
                <a:solidFill>
                  <a:schemeClr val="dk1"/>
                </a:solidFill>
                <a:latin typeface="Inria Sans"/>
                <a:ea typeface="Inria Sans"/>
                <a:cs typeface="Inria Sans"/>
                <a:sym typeface="Inria Sans"/>
              </a:rPr>
              <a:t>Critical</a:t>
            </a:r>
            <a:endParaRPr b="1" i="0" sz="1600" u="none" cap="none" strike="noStrike">
              <a:solidFill>
                <a:schemeClr val="dk1"/>
              </a:solidFill>
              <a:latin typeface="Inria Sans"/>
              <a:ea typeface="Inria Sans"/>
              <a:cs typeface="Inria Sans"/>
              <a:sym typeface="Inria Sans"/>
            </a:endParaRPr>
          </a:p>
        </p:txBody>
      </p:sp>
      <p:sp>
        <p:nvSpPr>
          <p:cNvPr id="168" name="Google Shape;168;p12"/>
          <p:cNvSpPr/>
          <p:nvPr/>
        </p:nvSpPr>
        <p:spPr>
          <a:xfrm>
            <a:off x="6695550" y="997950"/>
            <a:ext cx="2448300" cy="963000"/>
          </a:xfrm>
          <a:prstGeom prst="wedgeRectCallout">
            <a:avLst>
              <a:gd fmla="val -66216" name="adj1"/>
              <a:gd fmla="val -23489" name="adj2"/>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Founded in pragmatism and behaviorism.</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Responds to the urgency for change.</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Knowledge will lead to behavioral changes.</a:t>
            </a:r>
            <a:endParaRPr b="0" i="0" sz="1000" u="none" cap="none" strike="noStrike">
              <a:solidFill>
                <a:schemeClr val="dk1"/>
              </a:solidFill>
              <a:latin typeface="Inria Sans"/>
              <a:ea typeface="Inria Sans"/>
              <a:cs typeface="Inria Sans"/>
              <a:sym typeface="Inria Sans"/>
            </a:endParaRPr>
          </a:p>
        </p:txBody>
      </p:sp>
      <p:sp>
        <p:nvSpPr>
          <p:cNvPr id="169" name="Google Shape;169;p12"/>
          <p:cNvSpPr/>
          <p:nvPr/>
        </p:nvSpPr>
        <p:spPr>
          <a:xfrm>
            <a:off x="0" y="3023625"/>
            <a:ext cx="2727000" cy="963000"/>
          </a:xfrm>
          <a:prstGeom prst="wedgeRectCallout">
            <a:avLst>
              <a:gd fmla="val 40830" name="adj1"/>
              <a:gd fmla="val 66202" name="adj2"/>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Founded in idealism and social constructivism</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Looks toward the process for the learner</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Learner is encouraged to be a systemic, critical thinker</a:t>
            </a:r>
            <a:endParaRPr b="0" i="0" sz="1000" u="none" cap="none" strike="noStrike">
              <a:solidFill>
                <a:schemeClr val="dk1"/>
              </a:solidFill>
              <a:latin typeface="Inria Sans"/>
              <a:ea typeface="Inria Sans"/>
              <a:cs typeface="Inria Sans"/>
              <a:sym typeface="Inria Sans"/>
            </a:endParaRPr>
          </a:p>
        </p:txBody>
      </p:sp>
      <p:sp>
        <p:nvSpPr>
          <p:cNvPr id="170" name="Google Shape;170;p12"/>
          <p:cNvSpPr/>
          <p:nvPr/>
        </p:nvSpPr>
        <p:spPr>
          <a:xfrm>
            <a:off x="5437550" y="4193775"/>
            <a:ext cx="2727000" cy="963000"/>
          </a:xfrm>
          <a:prstGeom prst="wedgeRectCallout">
            <a:avLst>
              <a:gd fmla="val 62990" name="adj1"/>
              <a:gd fmla="val -42053" name="adj2"/>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Counters the view that education is innocuous</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t/>
            </a:r>
            <a:endParaRPr b="0" i="0" sz="1000" u="none" cap="none" strike="noStrike">
              <a:solidFill>
                <a:schemeClr val="dk1"/>
              </a:solidFill>
              <a:latin typeface="Inria Sans"/>
              <a:ea typeface="Inria Sans"/>
              <a:cs typeface="Inria Sans"/>
              <a:sym typeface="Inria Sans"/>
            </a:endParaRPr>
          </a:p>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chemeClr val="dk1"/>
                </a:solidFill>
                <a:latin typeface="Inria Sans"/>
                <a:ea typeface="Inria Sans"/>
                <a:cs typeface="Inria Sans"/>
                <a:sym typeface="Inria Sans"/>
              </a:rPr>
              <a:t>Fosters an education system that brings awareness to and overcomes patterns of dominance and injustice. </a:t>
            </a:r>
            <a:endParaRPr b="0" i="0" sz="1000" u="none" cap="none" strike="noStrike">
              <a:solidFill>
                <a:schemeClr val="dk1"/>
              </a:solidFill>
              <a:latin typeface="Inria Sans"/>
              <a:ea typeface="Inria Sans"/>
              <a:cs typeface="Inria Sans"/>
              <a:sym typeface="Inria Sans"/>
            </a:endParaRPr>
          </a:p>
        </p:txBody>
      </p:sp>
      <p:sp>
        <p:nvSpPr>
          <p:cNvPr id="171" name="Google Shape;171;p12"/>
          <p:cNvSpPr txBox="1"/>
          <p:nvPr/>
        </p:nvSpPr>
        <p:spPr>
          <a:xfrm>
            <a:off x="2319050" y="4804800"/>
            <a:ext cx="1348200" cy="338700"/>
          </a:xfrm>
          <a:prstGeom prst="rect">
            <a:avLst/>
          </a:prstGeom>
          <a:noFill/>
          <a:ln>
            <a:noFill/>
          </a:ln>
        </p:spPr>
        <p:txBody>
          <a:bodyPr anchorCtr="0" anchor="t" bIns="91425" lIns="91425" spcFirstLastPara="1" rIns="91425" wrap="square" tIns="91425">
            <a:spAutoFit/>
          </a:bodyPr>
          <a:lstStyle/>
          <a:p>
            <a:pPr indent="0" lvl="0" marL="0" marR="0" rtl="0" algn="l">
              <a:lnSpc>
                <a:spcPct val="100000"/>
              </a:lnSpc>
              <a:spcBef>
                <a:spcPts val="0"/>
              </a:spcBef>
              <a:spcAft>
                <a:spcPts val="0"/>
              </a:spcAft>
              <a:buClr>
                <a:srgbClr val="000000"/>
              </a:buClr>
              <a:buSzPts val="1000"/>
              <a:buFont typeface="Arial"/>
              <a:buNone/>
            </a:pPr>
            <a:r>
              <a:rPr b="0" i="0" lang="en" sz="1000" u="none" cap="none" strike="noStrike">
                <a:solidFill>
                  <a:srgbClr val="000000"/>
                </a:solidFill>
                <a:latin typeface="Inria Serif Light"/>
                <a:ea typeface="Inria Serif Light"/>
                <a:cs typeface="Inria Serif Light"/>
                <a:sym typeface="Inria Serif Light"/>
              </a:rPr>
              <a:t>(Nolet, 2016)</a:t>
            </a:r>
            <a:endParaRPr b="0" i="0" sz="1000" u="none" cap="none" strike="noStrike">
              <a:solidFill>
                <a:srgbClr val="000000"/>
              </a:solidFill>
              <a:latin typeface="Inria Serif Light"/>
              <a:ea typeface="Inria Serif Light"/>
              <a:cs typeface="Inria Serif Light"/>
              <a:sym typeface="Inria Serif Light"/>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68"/>
                                        </p:tgtEl>
                                        <p:attrNameLst>
                                          <p:attrName>style.visibility</p:attrName>
                                        </p:attrNameLst>
                                      </p:cBhvr>
                                      <p:to>
                                        <p:strVal val="visible"/>
                                      </p:to>
                                    </p:set>
                                    <p:animEffect filter="fade" transition="in">
                                      <p:cBhvr>
                                        <p:cTn dur="1000"/>
                                        <p:tgtEl>
                                          <p:spTgt spid="168"/>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69"/>
                                        </p:tgtEl>
                                        <p:attrNameLst>
                                          <p:attrName>style.visibility</p:attrName>
                                        </p:attrNameLst>
                                      </p:cBhvr>
                                      <p:to>
                                        <p:strVal val="visible"/>
                                      </p:to>
                                    </p:set>
                                    <p:animEffect filter="fade" transition="in">
                                      <p:cBhvr>
                                        <p:cTn dur="1000"/>
                                        <p:tgtEl>
                                          <p:spTgt spid="169"/>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70"/>
                                        </p:tgtEl>
                                        <p:attrNameLst>
                                          <p:attrName>style.visibility</p:attrName>
                                        </p:attrNameLst>
                                      </p:cBhvr>
                                      <p:to>
                                        <p:strVal val="visible"/>
                                      </p:to>
                                    </p:set>
                                    <p:animEffect filter="fade" transition="in">
                                      <p:cBhvr>
                                        <p:cTn dur="1000"/>
                                        <p:tgtEl>
                                          <p:spTgt spid="170"/>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5" name="Shape 175"/>
        <p:cNvGrpSpPr/>
        <p:nvPr/>
      </p:nvGrpSpPr>
      <p:grpSpPr>
        <a:xfrm>
          <a:off x="0" y="0"/>
          <a:ext cx="0" cy="0"/>
          <a:chOff x="0" y="0"/>
          <a:chExt cx="0" cy="0"/>
        </a:xfrm>
      </p:grpSpPr>
      <p:sp>
        <p:nvSpPr>
          <p:cNvPr id="176" name="Google Shape;176;p13"/>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Reflection</a:t>
            </a:r>
            <a:endParaRPr/>
          </a:p>
        </p:txBody>
      </p:sp>
      <p:sp>
        <p:nvSpPr>
          <p:cNvPr id="177" name="Google Shape;177;p13"/>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2000"/>
              <a:buNone/>
            </a:pPr>
            <a:r>
              <a:rPr lang="en"/>
              <a:t>In the chat, please take a moment or two and share, generally speaking, how you were taught when you were a student. </a:t>
            </a:r>
            <a:endParaRPr/>
          </a:p>
          <a:p>
            <a:pPr indent="0" lvl="0" marL="0" rtl="0" algn="l">
              <a:lnSpc>
                <a:spcPct val="115000"/>
              </a:lnSpc>
              <a:spcBef>
                <a:spcPts val="600"/>
              </a:spcBef>
              <a:spcAft>
                <a:spcPts val="0"/>
              </a:spcAft>
              <a:buSzPts val="2000"/>
              <a:buNone/>
            </a:pPr>
            <a:r>
              <a:t/>
            </a:r>
            <a:endParaRPr/>
          </a:p>
          <a:p>
            <a:pPr indent="0" lvl="0" marL="0" rtl="0" algn="l">
              <a:lnSpc>
                <a:spcPct val="115000"/>
              </a:lnSpc>
              <a:spcBef>
                <a:spcPts val="600"/>
              </a:spcBef>
              <a:spcAft>
                <a:spcPts val="600"/>
              </a:spcAft>
              <a:buSzPts val="2000"/>
              <a:buNone/>
            </a:pPr>
            <a:r>
              <a:rPr lang="en"/>
              <a:t>Not the awesome field trip or the cool chemistry lab you were in but how 80% or more of your time in class was spent.</a:t>
            </a:r>
            <a:endParaRPr/>
          </a:p>
        </p:txBody>
      </p:sp>
      <p:sp>
        <p:nvSpPr>
          <p:cNvPr id="178" name="Google Shape;178;p13"/>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2" name="Shape 182"/>
        <p:cNvGrpSpPr/>
        <p:nvPr/>
      </p:nvGrpSpPr>
      <p:grpSpPr>
        <a:xfrm>
          <a:off x="0" y="0"/>
          <a:ext cx="0" cy="0"/>
          <a:chOff x="0" y="0"/>
          <a:chExt cx="0" cy="0"/>
        </a:xfrm>
      </p:grpSpPr>
      <p:sp>
        <p:nvSpPr>
          <p:cNvPr id="183" name="Google Shape;183;p14"/>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a:t>
            </a:r>
            <a:endParaRPr/>
          </a:p>
        </p:txBody>
      </p:sp>
      <p:sp>
        <p:nvSpPr>
          <p:cNvPr id="184" name="Google Shape;184;p14"/>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ctr">
              <a:lnSpc>
                <a:spcPct val="115000"/>
              </a:lnSpc>
              <a:spcBef>
                <a:spcPts val="0"/>
              </a:spcBef>
              <a:spcAft>
                <a:spcPts val="0"/>
              </a:spcAft>
              <a:buSzPts val="2000"/>
              <a:buNone/>
            </a:pPr>
            <a:r>
              <a:rPr lang="en"/>
              <a:t>Sustainability education looks at ways to </a:t>
            </a:r>
            <a:endParaRPr/>
          </a:p>
          <a:p>
            <a:pPr indent="0" lvl="0" marL="0" rtl="0" algn="ctr">
              <a:lnSpc>
                <a:spcPct val="115000"/>
              </a:lnSpc>
              <a:spcBef>
                <a:spcPts val="0"/>
              </a:spcBef>
              <a:spcAft>
                <a:spcPts val="0"/>
              </a:spcAft>
              <a:buSzPts val="2000"/>
              <a:buNone/>
            </a:pPr>
            <a:r>
              <a:rPr b="1" lang="en">
                <a:latin typeface="Inria Sans"/>
                <a:ea typeface="Inria Sans"/>
                <a:cs typeface="Inria Sans"/>
                <a:sym typeface="Inria Sans"/>
              </a:rPr>
              <a:t>transform systems of thinking and learning</a:t>
            </a:r>
            <a:r>
              <a:rPr lang="en"/>
              <a:t>.</a:t>
            </a:r>
            <a:endParaRPr/>
          </a:p>
          <a:p>
            <a:pPr indent="0" lvl="0" marL="0" rtl="0" algn="ctr">
              <a:lnSpc>
                <a:spcPct val="115000"/>
              </a:lnSpc>
              <a:spcBef>
                <a:spcPts val="0"/>
              </a:spcBef>
              <a:spcAft>
                <a:spcPts val="0"/>
              </a:spcAft>
              <a:buSzPts val="2000"/>
              <a:buNone/>
            </a:pPr>
            <a:r>
              <a:t/>
            </a:r>
            <a:endParaRPr/>
          </a:p>
          <a:p>
            <a:pPr indent="0" lvl="0" marL="0" rtl="0" algn="ctr">
              <a:lnSpc>
                <a:spcPct val="115000"/>
              </a:lnSpc>
              <a:spcBef>
                <a:spcPts val="0"/>
              </a:spcBef>
              <a:spcAft>
                <a:spcPts val="0"/>
              </a:spcAft>
              <a:buSzPts val="2000"/>
              <a:buNone/>
            </a:pPr>
            <a:r>
              <a:rPr lang="en"/>
              <a:t>Juxtaposed with that idea is that most people teach the way that they were taught. </a:t>
            </a:r>
            <a:endParaRPr/>
          </a:p>
          <a:p>
            <a:pPr indent="0" lvl="0" marL="0" rtl="0" algn="l">
              <a:lnSpc>
                <a:spcPct val="115000"/>
              </a:lnSpc>
              <a:spcBef>
                <a:spcPts val="0"/>
              </a:spcBef>
              <a:spcAft>
                <a:spcPts val="0"/>
              </a:spcAft>
              <a:buSzPts val="2000"/>
              <a:buNone/>
            </a:pPr>
            <a:r>
              <a:t/>
            </a:r>
            <a:endParaRPr/>
          </a:p>
        </p:txBody>
      </p:sp>
      <p:sp>
        <p:nvSpPr>
          <p:cNvPr id="185" name="Google Shape;185;p14"/>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9" name="Shape 189"/>
        <p:cNvGrpSpPr/>
        <p:nvPr/>
      </p:nvGrpSpPr>
      <p:grpSpPr>
        <a:xfrm>
          <a:off x="0" y="0"/>
          <a:ext cx="0" cy="0"/>
          <a:chOff x="0" y="0"/>
          <a:chExt cx="0" cy="0"/>
        </a:xfrm>
      </p:grpSpPr>
      <p:sp>
        <p:nvSpPr>
          <p:cNvPr id="190" name="Google Shape;190;p15"/>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Brainstorm</a:t>
            </a:r>
            <a:endParaRPr/>
          </a:p>
        </p:txBody>
      </p:sp>
      <p:sp>
        <p:nvSpPr>
          <p:cNvPr id="191" name="Google Shape;191;p15"/>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ctr">
              <a:lnSpc>
                <a:spcPct val="115000"/>
              </a:lnSpc>
              <a:spcBef>
                <a:spcPts val="0"/>
              </a:spcBef>
              <a:spcAft>
                <a:spcPts val="0"/>
              </a:spcAft>
              <a:buSzPts val="2000"/>
              <a:buNone/>
            </a:pPr>
            <a:r>
              <a:rPr lang="en"/>
              <a:t>Let’s generate a list of different types of classroom activities that students could participate in throughout a course.</a:t>
            </a:r>
            <a:endParaRPr/>
          </a:p>
          <a:p>
            <a:pPr indent="0" lvl="0" marL="0" rtl="0" algn="ctr">
              <a:lnSpc>
                <a:spcPct val="115000"/>
              </a:lnSpc>
              <a:spcBef>
                <a:spcPts val="600"/>
              </a:spcBef>
              <a:spcAft>
                <a:spcPts val="0"/>
              </a:spcAft>
              <a:buSzPts val="2000"/>
              <a:buNone/>
            </a:pPr>
            <a:r>
              <a:t/>
            </a:r>
            <a:endParaRPr/>
          </a:p>
          <a:p>
            <a:pPr indent="-342900" lvl="0" marL="457200" rtl="0" algn="l">
              <a:lnSpc>
                <a:spcPct val="115000"/>
              </a:lnSpc>
              <a:spcBef>
                <a:spcPts val="600"/>
              </a:spcBef>
              <a:spcAft>
                <a:spcPts val="0"/>
              </a:spcAft>
              <a:buSzPts val="1800"/>
              <a:buAutoNum type="arabicPeriod"/>
            </a:pPr>
            <a:r>
              <a:rPr lang="en" sz="1800"/>
              <a:t>Take a few minutes and brainstorm some ideas, stretch, move around</a:t>
            </a:r>
            <a:endParaRPr sz="1800"/>
          </a:p>
          <a:p>
            <a:pPr indent="-342900" lvl="0" marL="457200" rtl="0" algn="l">
              <a:lnSpc>
                <a:spcPct val="115000"/>
              </a:lnSpc>
              <a:spcBef>
                <a:spcPts val="0"/>
              </a:spcBef>
              <a:spcAft>
                <a:spcPts val="0"/>
              </a:spcAft>
              <a:buSzPts val="1800"/>
              <a:buAutoNum type="arabicPeriod"/>
            </a:pPr>
            <a:r>
              <a:rPr lang="en" sz="1800"/>
              <a:t>Share your ideas with a small group through Jamboard</a:t>
            </a:r>
            <a:endParaRPr sz="1800"/>
          </a:p>
          <a:p>
            <a:pPr indent="-342900" lvl="0" marL="457200" rtl="0" algn="l">
              <a:lnSpc>
                <a:spcPct val="115000"/>
              </a:lnSpc>
              <a:spcBef>
                <a:spcPts val="0"/>
              </a:spcBef>
              <a:spcAft>
                <a:spcPts val="0"/>
              </a:spcAft>
              <a:buSzPts val="1800"/>
              <a:buAutoNum type="arabicPeriod"/>
            </a:pPr>
            <a:r>
              <a:rPr lang="en" sz="1800"/>
              <a:t>Preview each other’s ideas</a:t>
            </a:r>
            <a:endParaRPr sz="1800"/>
          </a:p>
        </p:txBody>
      </p:sp>
      <p:sp>
        <p:nvSpPr>
          <p:cNvPr id="192" name="Google Shape;192;p15"/>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cxnSp>
        <p:nvCxnSpPr>
          <p:cNvPr id="193" name="Google Shape;193;p15"/>
          <p:cNvCxnSpPr/>
          <p:nvPr/>
        </p:nvCxnSpPr>
        <p:spPr>
          <a:xfrm>
            <a:off x="2763000" y="2571750"/>
            <a:ext cx="5925300" cy="0"/>
          </a:xfrm>
          <a:prstGeom prst="straightConnector1">
            <a:avLst/>
          </a:prstGeom>
          <a:noFill/>
          <a:ln cap="flat" cmpd="sng" w="9525">
            <a:solidFill>
              <a:schemeClr val="dk2"/>
            </a:solidFill>
            <a:prstDash val="solid"/>
            <a:round/>
            <a:headEnd len="sm" w="sm" type="none"/>
            <a:tailEnd len="sm" w="sm" type="none"/>
          </a:ln>
        </p:spPr>
      </p:cxn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7" name="Shape 197"/>
        <p:cNvGrpSpPr/>
        <p:nvPr/>
      </p:nvGrpSpPr>
      <p:grpSpPr>
        <a:xfrm>
          <a:off x="0" y="0"/>
          <a:ext cx="0" cy="0"/>
          <a:chOff x="0" y="0"/>
          <a:chExt cx="0" cy="0"/>
        </a:xfrm>
      </p:grpSpPr>
      <p:sp>
        <p:nvSpPr>
          <p:cNvPr id="198" name="Google Shape;198;p16"/>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a:t>
            </a:r>
            <a:endParaRPr/>
          </a:p>
        </p:txBody>
      </p:sp>
      <p:sp>
        <p:nvSpPr>
          <p:cNvPr id="199" name="Google Shape;199;p16"/>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ctr">
              <a:lnSpc>
                <a:spcPct val="115000"/>
              </a:lnSpc>
              <a:spcBef>
                <a:spcPts val="0"/>
              </a:spcBef>
              <a:spcAft>
                <a:spcPts val="0"/>
              </a:spcAft>
              <a:buSzPts val="2000"/>
              <a:buNone/>
            </a:pPr>
            <a:r>
              <a:rPr lang="en"/>
              <a:t>Sustainability education looks at ways to </a:t>
            </a:r>
            <a:endParaRPr/>
          </a:p>
          <a:p>
            <a:pPr indent="0" lvl="0" marL="0" rtl="0" algn="ctr">
              <a:lnSpc>
                <a:spcPct val="115000"/>
              </a:lnSpc>
              <a:spcBef>
                <a:spcPts val="0"/>
              </a:spcBef>
              <a:spcAft>
                <a:spcPts val="0"/>
              </a:spcAft>
              <a:buSzPts val="2000"/>
              <a:buNone/>
            </a:pPr>
            <a:r>
              <a:rPr b="1" lang="en">
                <a:latin typeface="Inria Sans"/>
                <a:ea typeface="Inria Sans"/>
                <a:cs typeface="Inria Sans"/>
                <a:sym typeface="Inria Sans"/>
              </a:rPr>
              <a:t>transform systems of thinking and learning</a:t>
            </a:r>
            <a:r>
              <a:rPr lang="en"/>
              <a:t>.</a:t>
            </a:r>
            <a:endParaRPr/>
          </a:p>
          <a:p>
            <a:pPr indent="0" lvl="0" marL="0" rtl="0" algn="ctr">
              <a:lnSpc>
                <a:spcPct val="115000"/>
              </a:lnSpc>
              <a:spcBef>
                <a:spcPts val="0"/>
              </a:spcBef>
              <a:spcAft>
                <a:spcPts val="0"/>
              </a:spcAft>
              <a:buSzPts val="2000"/>
              <a:buNone/>
            </a:pPr>
            <a:r>
              <a:t/>
            </a:r>
            <a:endParaRPr/>
          </a:p>
          <a:p>
            <a:pPr indent="0" lvl="0" marL="0" rtl="0" algn="ctr">
              <a:lnSpc>
                <a:spcPct val="115000"/>
              </a:lnSpc>
              <a:spcBef>
                <a:spcPts val="0"/>
              </a:spcBef>
              <a:spcAft>
                <a:spcPts val="0"/>
              </a:spcAft>
              <a:buSzPts val="2000"/>
              <a:buNone/>
            </a:pPr>
            <a:r>
              <a:rPr lang="en"/>
              <a:t>Juxtaposed with that idea is that most people teach the way that they were taught. </a:t>
            </a:r>
            <a:endParaRPr/>
          </a:p>
          <a:p>
            <a:pPr indent="0" lvl="0" marL="0" rtl="0" algn="ctr">
              <a:lnSpc>
                <a:spcPct val="115000"/>
              </a:lnSpc>
              <a:spcBef>
                <a:spcPts val="0"/>
              </a:spcBef>
              <a:spcAft>
                <a:spcPts val="0"/>
              </a:spcAft>
              <a:buSzPts val="2000"/>
              <a:buNone/>
            </a:pPr>
            <a:r>
              <a:t/>
            </a:r>
            <a:endParaRPr/>
          </a:p>
          <a:p>
            <a:pPr indent="0" lvl="0" marL="0" rtl="0" algn="ctr">
              <a:lnSpc>
                <a:spcPct val="115000"/>
              </a:lnSpc>
              <a:spcBef>
                <a:spcPts val="0"/>
              </a:spcBef>
              <a:spcAft>
                <a:spcPts val="0"/>
              </a:spcAft>
              <a:buSzPts val="2000"/>
              <a:buNone/>
            </a:pPr>
            <a:r>
              <a:rPr lang="en"/>
              <a:t>Education of a different kind</a:t>
            </a:r>
            <a:endParaRPr/>
          </a:p>
        </p:txBody>
      </p:sp>
      <p:sp>
        <p:nvSpPr>
          <p:cNvPr id="200" name="Google Shape;200;p16"/>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cxnSp>
        <p:nvCxnSpPr>
          <p:cNvPr id="201" name="Google Shape;201;p16"/>
          <p:cNvCxnSpPr/>
          <p:nvPr/>
        </p:nvCxnSpPr>
        <p:spPr>
          <a:xfrm>
            <a:off x="2763000" y="3337050"/>
            <a:ext cx="5925300" cy="0"/>
          </a:xfrm>
          <a:prstGeom prst="straightConnector1">
            <a:avLst/>
          </a:prstGeom>
          <a:noFill/>
          <a:ln cap="flat" cmpd="sng" w="9525">
            <a:solidFill>
              <a:schemeClr val="dk2"/>
            </a:solidFill>
            <a:prstDash val="solid"/>
            <a:round/>
            <a:headEnd len="sm" w="sm" type="none"/>
            <a:tailEnd len="sm" w="sm" type="none"/>
          </a:ln>
        </p:spPr>
      </p:cxn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5" name="Shape 205"/>
        <p:cNvGrpSpPr/>
        <p:nvPr/>
      </p:nvGrpSpPr>
      <p:grpSpPr>
        <a:xfrm>
          <a:off x="0" y="0"/>
          <a:ext cx="0" cy="0"/>
          <a:chOff x="0" y="0"/>
          <a:chExt cx="0" cy="0"/>
        </a:xfrm>
      </p:grpSpPr>
      <p:sp>
        <p:nvSpPr>
          <p:cNvPr id="206" name="Google Shape;206;p17"/>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a:t>
            </a:r>
            <a:endParaRPr/>
          </a:p>
        </p:txBody>
      </p:sp>
      <p:sp>
        <p:nvSpPr>
          <p:cNvPr id="207" name="Google Shape;207;p17"/>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2000"/>
              <a:buNone/>
            </a:pPr>
            <a:r>
              <a:rPr lang="en"/>
              <a:t>Teaching for Sustainability encourages the following types of learning:</a:t>
            </a:r>
            <a:endParaRPr/>
          </a:p>
          <a:p>
            <a:pPr indent="-355600" lvl="0" marL="457200" rtl="0" algn="l">
              <a:lnSpc>
                <a:spcPct val="115000"/>
              </a:lnSpc>
              <a:spcBef>
                <a:spcPts val="600"/>
              </a:spcBef>
              <a:spcAft>
                <a:spcPts val="0"/>
              </a:spcAft>
              <a:buSzPts val="2000"/>
              <a:buChar char="▫"/>
            </a:pPr>
            <a:r>
              <a:rPr lang="en"/>
              <a:t>Active</a:t>
            </a:r>
            <a:endParaRPr/>
          </a:p>
          <a:p>
            <a:pPr indent="-355600" lvl="0" marL="457200" rtl="0" algn="l">
              <a:lnSpc>
                <a:spcPct val="115000"/>
              </a:lnSpc>
              <a:spcBef>
                <a:spcPts val="0"/>
              </a:spcBef>
              <a:spcAft>
                <a:spcPts val="0"/>
              </a:spcAft>
              <a:buSzPts val="2000"/>
              <a:buChar char="▫"/>
            </a:pPr>
            <a:r>
              <a:rPr lang="en"/>
              <a:t>Participatory</a:t>
            </a:r>
            <a:endParaRPr/>
          </a:p>
          <a:p>
            <a:pPr indent="-355600" lvl="0" marL="457200" rtl="0" algn="l">
              <a:lnSpc>
                <a:spcPct val="115000"/>
              </a:lnSpc>
              <a:spcBef>
                <a:spcPts val="0"/>
              </a:spcBef>
              <a:spcAft>
                <a:spcPts val="0"/>
              </a:spcAft>
              <a:buSzPts val="2000"/>
              <a:buChar char="▫"/>
            </a:pPr>
            <a:r>
              <a:rPr lang="en"/>
              <a:t>Experiential</a:t>
            </a:r>
            <a:endParaRPr/>
          </a:p>
          <a:p>
            <a:pPr indent="-355600" lvl="0" marL="457200" rtl="0" algn="l">
              <a:lnSpc>
                <a:spcPct val="115000"/>
              </a:lnSpc>
              <a:spcBef>
                <a:spcPts val="0"/>
              </a:spcBef>
              <a:spcAft>
                <a:spcPts val="0"/>
              </a:spcAft>
              <a:buSzPts val="2000"/>
              <a:buChar char="▫"/>
            </a:pPr>
            <a:r>
              <a:rPr lang="en"/>
              <a:t>Engaging head, heart, and hands</a:t>
            </a:r>
            <a:endParaRPr/>
          </a:p>
          <a:p>
            <a:pPr indent="-355600" lvl="0" marL="457200" rtl="0" algn="l">
              <a:lnSpc>
                <a:spcPct val="115000"/>
              </a:lnSpc>
              <a:spcBef>
                <a:spcPts val="0"/>
              </a:spcBef>
              <a:spcAft>
                <a:spcPts val="0"/>
              </a:spcAft>
              <a:buSzPts val="2000"/>
              <a:buChar char="▫"/>
            </a:pPr>
            <a:r>
              <a:rPr lang="en"/>
              <a:t>Interdisciplinary approaches</a:t>
            </a:r>
            <a:endParaRPr/>
          </a:p>
          <a:p>
            <a:pPr indent="-355600" lvl="0" marL="457200" rtl="0" algn="l">
              <a:lnSpc>
                <a:spcPct val="115000"/>
              </a:lnSpc>
              <a:spcBef>
                <a:spcPts val="0"/>
              </a:spcBef>
              <a:spcAft>
                <a:spcPts val="0"/>
              </a:spcAft>
              <a:buSzPts val="2000"/>
              <a:buChar char="▫"/>
            </a:pPr>
            <a:r>
              <a:rPr lang="en"/>
              <a:t>Holistic and critical thinking</a:t>
            </a:r>
            <a:endParaRPr/>
          </a:p>
          <a:p>
            <a:pPr indent="-355600" lvl="0" marL="457200" rtl="0" algn="l">
              <a:lnSpc>
                <a:spcPct val="115000"/>
              </a:lnSpc>
              <a:spcBef>
                <a:spcPts val="0"/>
              </a:spcBef>
              <a:spcAft>
                <a:spcPts val="0"/>
              </a:spcAft>
              <a:buSzPts val="2000"/>
              <a:buChar char="▫"/>
            </a:pPr>
            <a:r>
              <a:rPr lang="en"/>
              <a:t>Place-based Learning</a:t>
            </a:r>
            <a:endParaRPr/>
          </a:p>
        </p:txBody>
      </p:sp>
      <p:sp>
        <p:nvSpPr>
          <p:cNvPr id="208" name="Google Shape;208;p17"/>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2" name="Shape 212"/>
        <p:cNvGrpSpPr/>
        <p:nvPr/>
      </p:nvGrpSpPr>
      <p:grpSpPr>
        <a:xfrm>
          <a:off x="0" y="0"/>
          <a:ext cx="0" cy="0"/>
          <a:chOff x="0" y="0"/>
          <a:chExt cx="0" cy="0"/>
        </a:xfrm>
      </p:grpSpPr>
      <p:sp>
        <p:nvSpPr>
          <p:cNvPr id="213" name="Google Shape;213;p18"/>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a:t>
            </a:r>
            <a:endParaRPr/>
          </a:p>
        </p:txBody>
      </p:sp>
      <p:sp>
        <p:nvSpPr>
          <p:cNvPr id="214" name="Google Shape;214;p18"/>
          <p:cNvSpPr txBox="1"/>
          <p:nvPr>
            <p:ph idx="1" type="body"/>
          </p:nvPr>
        </p:nvSpPr>
        <p:spPr>
          <a:xfrm>
            <a:off x="2763000" y="1376700"/>
            <a:ext cx="5925300" cy="37668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2000"/>
              <a:buNone/>
            </a:pPr>
            <a:r>
              <a:rPr lang="en"/>
              <a:t>Thinking of education like this, in many cases, is a shift from what we know, what we’ve experience, and what is expected from our students, and our colleagues.</a:t>
            </a:r>
            <a:endParaRPr/>
          </a:p>
          <a:p>
            <a:pPr indent="0" lvl="0" marL="0" rtl="0" algn="l">
              <a:lnSpc>
                <a:spcPct val="115000"/>
              </a:lnSpc>
              <a:spcBef>
                <a:spcPts val="600"/>
              </a:spcBef>
              <a:spcAft>
                <a:spcPts val="0"/>
              </a:spcAft>
              <a:buSzPts val="2000"/>
              <a:buNone/>
            </a:pPr>
            <a:r>
              <a:t/>
            </a:r>
            <a:endParaRPr/>
          </a:p>
          <a:p>
            <a:pPr indent="0" lvl="0" marL="0" rtl="0" algn="l">
              <a:lnSpc>
                <a:spcPct val="115000"/>
              </a:lnSpc>
              <a:spcBef>
                <a:spcPts val="600"/>
              </a:spcBef>
              <a:spcAft>
                <a:spcPts val="0"/>
              </a:spcAft>
              <a:buSzPts val="2000"/>
              <a:buNone/>
            </a:pPr>
            <a:r>
              <a:rPr lang="en"/>
              <a:t>Let’s dive a little deeper into the differences between Positivism &amp; Postpositivsm</a:t>
            </a:r>
            <a:endParaRPr/>
          </a:p>
          <a:p>
            <a:pPr indent="0" lvl="0" marL="0" rtl="0" algn="l">
              <a:lnSpc>
                <a:spcPct val="115000"/>
              </a:lnSpc>
              <a:spcBef>
                <a:spcPts val="600"/>
              </a:spcBef>
              <a:spcAft>
                <a:spcPts val="0"/>
              </a:spcAft>
              <a:buSzPts val="2000"/>
              <a:buNone/>
            </a:pPr>
            <a:r>
              <a:t/>
            </a:r>
            <a:endParaRPr/>
          </a:p>
          <a:p>
            <a:pPr indent="0" lvl="0" marL="0" rtl="0" algn="l">
              <a:lnSpc>
                <a:spcPct val="115000"/>
              </a:lnSpc>
              <a:spcBef>
                <a:spcPts val="600"/>
              </a:spcBef>
              <a:spcAft>
                <a:spcPts val="0"/>
              </a:spcAft>
              <a:buSzPts val="2000"/>
              <a:buNone/>
            </a:pPr>
            <a:r>
              <a:t/>
            </a:r>
            <a:endParaRPr/>
          </a:p>
          <a:p>
            <a:pPr indent="0" lvl="0" marL="0" rtl="0" algn="l">
              <a:lnSpc>
                <a:spcPct val="115000"/>
              </a:lnSpc>
              <a:spcBef>
                <a:spcPts val="600"/>
              </a:spcBef>
              <a:spcAft>
                <a:spcPts val="0"/>
              </a:spcAft>
              <a:buSzPts val="2000"/>
              <a:buNone/>
            </a:pPr>
            <a:r>
              <a:rPr lang="en" sz="900">
                <a:latin typeface="Inria Sans"/>
                <a:ea typeface="Inria Sans"/>
                <a:cs typeface="Inria Sans"/>
                <a:sym typeface="Inria Sans"/>
              </a:rPr>
              <a:t>Christie, B. A., Miller, K. K., Cooke, R., &amp; White, J. G. (2013). Environmental sustainability in higher education: how do academics teach? </a:t>
            </a:r>
            <a:r>
              <a:rPr i="1" lang="en" sz="900">
                <a:latin typeface="Inria Sans"/>
                <a:ea typeface="Inria Sans"/>
                <a:cs typeface="Inria Sans"/>
                <a:sym typeface="Inria Sans"/>
              </a:rPr>
              <a:t>Environmental Education Research, 19</a:t>
            </a:r>
            <a:r>
              <a:rPr lang="en" sz="900">
                <a:latin typeface="Inria Sans"/>
                <a:ea typeface="Inria Sans"/>
                <a:cs typeface="Inria Sans"/>
                <a:sym typeface="Inria Sans"/>
              </a:rPr>
              <a:t>(3), 385–414. https://doi.org/10.1080/13504622.2012.698598</a:t>
            </a:r>
            <a:endParaRPr/>
          </a:p>
        </p:txBody>
      </p:sp>
      <p:sp>
        <p:nvSpPr>
          <p:cNvPr id="215" name="Google Shape;215;p18"/>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9" name="Shape 219"/>
        <p:cNvGrpSpPr/>
        <p:nvPr/>
      </p:nvGrpSpPr>
      <p:grpSpPr>
        <a:xfrm>
          <a:off x="0" y="0"/>
          <a:ext cx="0" cy="0"/>
          <a:chOff x="0" y="0"/>
          <a:chExt cx="0" cy="0"/>
        </a:xfrm>
      </p:grpSpPr>
      <p:sp>
        <p:nvSpPr>
          <p:cNvPr id="220" name="Google Shape;220;p19"/>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 - </a:t>
            </a:r>
            <a:endParaRPr/>
          </a:p>
          <a:p>
            <a:pPr indent="0" lvl="0" marL="0" rtl="0" algn="l">
              <a:lnSpc>
                <a:spcPct val="90000"/>
              </a:lnSpc>
              <a:spcBef>
                <a:spcPts val="0"/>
              </a:spcBef>
              <a:spcAft>
                <a:spcPts val="0"/>
              </a:spcAft>
              <a:buSzPts val="2000"/>
              <a:buNone/>
            </a:pPr>
            <a:r>
              <a:t/>
            </a:r>
            <a:endParaRPr/>
          </a:p>
          <a:p>
            <a:pPr indent="0" lvl="0" marL="0" rtl="0" algn="l">
              <a:lnSpc>
                <a:spcPct val="90000"/>
              </a:lnSpc>
              <a:spcBef>
                <a:spcPts val="0"/>
              </a:spcBef>
              <a:spcAft>
                <a:spcPts val="0"/>
              </a:spcAft>
              <a:buSzPts val="2000"/>
              <a:buNone/>
            </a:pPr>
            <a:r>
              <a:rPr lang="en"/>
              <a:t>Assumptions</a:t>
            </a:r>
            <a:endParaRPr/>
          </a:p>
        </p:txBody>
      </p:sp>
      <p:sp>
        <p:nvSpPr>
          <p:cNvPr id="221" name="Google Shape;221;p19"/>
          <p:cNvSpPr txBox="1"/>
          <p:nvPr>
            <p:ph idx="1" type="body"/>
          </p:nvPr>
        </p:nvSpPr>
        <p:spPr>
          <a:xfrm>
            <a:off x="2794425"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Positivist Approaches to Education:</a:t>
            </a:r>
            <a:endParaRPr/>
          </a:p>
          <a:p>
            <a:pPr indent="0" lvl="0" marL="0" rtl="0" algn="l">
              <a:lnSpc>
                <a:spcPct val="115000"/>
              </a:lnSpc>
              <a:spcBef>
                <a:spcPts val="600"/>
              </a:spcBef>
              <a:spcAft>
                <a:spcPts val="0"/>
              </a:spcAft>
              <a:buSzPts val="1800"/>
              <a:buNone/>
            </a:pPr>
            <a:r>
              <a:t/>
            </a:r>
            <a:endParaRPr/>
          </a:p>
          <a:p>
            <a:pPr indent="0" lvl="0" marL="0" rtl="0" algn="l">
              <a:lnSpc>
                <a:spcPct val="115000"/>
              </a:lnSpc>
              <a:spcBef>
                <a:spcPts val="600"/>
              </a:spcBef>
              <a:spcAft>
                <a:spcPts val="0"/>
              </a:spcAft>
              <a:buSzPts val="1800"/>
              <a:buNone/>
            </a:pPr>
            <a:r>
              <a:rPr i="1" lang="en"/>
              <a:t>Objective, value free, truth, which can be measured, defined and taught to students (Littledyke and Manolas 2010)</a:t>
            </a:r>
            <a:endParaRPr i="1"/>
          </a:p>
          <a:p>
            <a:pPr indent="0" lvl="0" marL="0" rtl="0" algn="l">
              <a:lnSpc>
                <a:spcPct val="115000"/>
              </a:lnSpc>
              <a:spcBef>
                <a:spcPts val="600"/>
              </a:spcBef>
              <a:spcAft>
                <a:spcPts val="600"/>
              </a:spcAft>
              <a:buSzPts val="1800"/>
              <a:buNone/>
            </a:pPr>
            <a:r>
              <a:t/>
            </a:r>
            <a:endParaRPr/>
          </a:p>
        </p:txBody>
      </p:sp>
      <p:sp>
        <p:nvSpPr>
          <p:cNvPr id="222" name="Google Shape;222;p19"/>
          <p:cNvSpPr txBox="1"/>
          <p:nvPr>
            <p:ph idx="2" type="body"/>
          </p:nvPr>
        </p:nvSpPr>
        <p:spPr>
          <a:xfrm>
            <a:off x="5934401"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Postpositivist Approaches to Education:</a:t>
            </a:r>
            <a:endParaRPr/>
          </a:p>
          <a:p>
            <a:pPr indent="0" lvl="0" marL="0" rtl="0" algn="l">
              <a:lnSpc>
                <a:spcPct val="115000"/>
              </a:lnSpc>
              <a:spcBef>
                <a:spcPts val="600"/>
              </a:spcBef>
              <a:spcAft>
                <a:spcPts val="0"/>
              </a:spcAft>
              <a:buSzPts val="1800"/>
              <a:buNone/>
            </a:pPr>
            <a:r>
              <a:t/>
            </a:r>
            <a:endParaRPr/>
          </a:p>
          <a:p>
            <a:pPr indent="0" lvl="0" marL="0" rtl="0" algn="l">
              <a:lnSpc>
                <a:spcPct val="115000"/>
              </a:lnSpc>
              <a:spcBef>
                <a:spcPts val="600"/>
              </a:spcBef>
              <a:spcAft>
                <a:spcPts val="0"/>
              </a:spcAft>
              <a:buSzPts val="1800"/>
              <a:buNone/>
            </a:pPr>
            <a:r>
              <a:rPr i="1" lang="en"/>
              <a:t>Subjective, value laden, tentative knowledge which is recognised as subject to change due to context, constructivist knowledge (Littledyke and Manolas 2010)</a:t>
            </a:r>
            <a:endParaRPr i="1"/>
          </a:p>
          <a:p>
            <a:pPr indent="0" lvl="0" marL="0" rtl="0" algn="l">
              <a:lnSpc>
                <a:spcPct val="115000"/>
              </a:lnSpc>
              <a:spcBef>
                <a:spcPts val="600"/>
              </a:spcBef>
              <a:spcAft>
                <a:spcPts val="600"/>
              </a:spcAft>
              <a:buSzPts val="1800"/>
              <a:buNone/>
            </a:pPr>
            <a:r>
              <a:t/>
            </a:r>
            <a:endParaRPr/>
          </a:p>
        </p:txBody>
      </p:sp>
      <p:sp>
        <p:nvSpPr>
          <p:cNvPr id="223" name="Google Shape;223;p19"/>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1" name="Shape 81"/>
        <p:cNvGrpSpPr/>
        <p:nvPr/>
      </p:nvGrpSpPr>
      <p:grpSpPr>
        <a:xfrm>
          <a:off x="0" y="0"/>
          <a:ext cx="0" cy="0"/>
          <a:chOff x="0" y="0"/>
          <a:chExt cx="0" cy="0"/>
        </a:xfrm>
      </p:grpSpPr>
      <p:sp>
        <p:nvSpPr>
          <p:cNvPr id="82" name="Google Shape;82;p2"/>
          <p:cNvSpPr txBox="1"/>
          <p:nvPr/>
        </p:nvSpPr>
        <p:spPr>
          <a:xfrm>
            <a:off x="2314800" y="909175"/>
            <a:ext cx="3410700" cy="18969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b="0" i="0" lang="en" sz="1400" u="sng" cap="none" strike="noStrike">
                <a:solidFill>
                  <a:schemeClr val="hlink"/>
                </a:solidFill>
                <a:latin typeface="Inria Sans Light"/>
                <a:ea typeface="Inria Sans Light"/>
                <a:cs typeface="Inria Sans Light"/>
                <a:sym typeface="Inria Sans Light"/>
                <a:hlinkClick action="ppaction://hlinksldjump" r:id="rId3"/>
              </a:rPr>
              <a:t>Week 1 - What is sustainability education?</a:t>
            </a:r>
            <a:endParaRPr b="0" i="0" sz="14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10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Defining sustainability using the Brundtland Report &amp; sustainability education (</a:t>
            </a:r>
            <a:r>
              <a:rPr b="0" i="0" lang="en" sz="1000" u="sng" cap="none" strike="noStrike">
                <a:solidFill>
                  <a:schemeClr val="hlink"/>
                </a:solidFill>
                <a:latin typeface="Inria Sans Light"/>
                <a:ea typeface="Inria Sans Light"/>
                <a:cs typeface="Inria Sans Light"/>
                <a:sym typeface="Inria Sans Light"/>
                <a:hlinkClick action="ppaction://hlinksldjump" r:id="rId4"/>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Brief timeline of education to accomplish sustainability initiatives (</a:t>
            </a:r>
            <a:r>
              <a:rPr b="0" i="0" lang="en" sz="1000" u="sng" cap="none" strike="noStrike">
                <a:solidFill>
                  <a:schemeClr val="hlink"/>
                </a:solidFill>
                <a:latin typeface="Inria Sans Light"/>
                <a:ea typeface="Inria Sans Light"/>
                <a:cs typeface="Inria Sans Light"/>
                <a:sym typeface="Inria Sans Light"/>
                <a:hlinkClick action="ppaction://hlinksldjump" r:id="rId5"/>
              </a:rPr>
              <a:t>link</a:t>
            </a:r>
            <a:r>
              <a:rPr b="0" i="0" lang="en" sz="1000" u="none" cap="none" strike="noStrike">
                <a:solidFill>
                  <a:schemeClr val="dk1"/>
                </a:solidFill>
                <a:latin typeface="Inria Sans Light"/>
                <a:ea typeface="Inria Sans Light"/>
                <a:cs typeface="Inria Sans Light"/>
                <a:sym typeface="Inria Sans Light"/>
              </a:rPr>
              <a:t>) </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Explanation of a Jigsaw Activity (</a:t>
            </a:r>
            <a:r>
              <a:rPr b="0" i="0" lang="en" sz="1000" u="sng" cap="none" strike="noStrike">
                <a:solidFill>
                  <a:schemeClr val="hlink"/>
                </a:solidFill>
                <a:latin typeface="Inria Sans Light"/>
                <a:ea typeface="Inria Sans Light"/>
                <a:cs typeface="Inria Sans Light"/>
                <a:sym typeface="Inria Sans Light"/>
                <a:hlinkClick action="ppaction://hlinksldjump" r:id="rId6"/>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Jigsaw activity of foundational sustainability documents (</a:t>
            </a:r>
            <a:r>
              <a:rPr b="0" i="0" lang="en" sz="1000" u="sng" cap="none" strike="noStrike">
                <a:solidFill>
                  <a:schemeClr val="hlink"/>
                </a:solidFill>
                <a:latin typeface="Inria Sans Light"/>
                <a:ea typeface="Inria Sans Light"/>
                <a:cs typeface="Inria Sans Light"/>
                <a:sym typeface="Inria Sans Light"/>
                <a:hlinkClick action="ppaction://hlinksldjump" r:id="rId7"/>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0" lvl="0" marL="457200" marR="0" rtl="0" algn="l">
              <a:lnSpc>
                <a:spcPct val="100000"/>
              </a:lnSpc>
              <a:spcBef>
                <a:spcPts val="300"/>
              </a:spcBef>
              <a:spcAft>
                <a:spcPts val="0"/>
              </a:spcAft>
              <a:buClr>
                <a:srgbClr val="000000"/>
              </a:buClr>
              <a:buSzPts val="1000"/>
              <a:buFont typeface="Arial"/>
              <a:buNone/>
            </a:pPr>
            <a:r>
              <a:t/>
            </a:r>
            <a:endParaRPr b="0" i="0" sz="1000" u="none" cap="none" strike="noStrike">
              <a:solidFill>
                <a:schemeClr val="dk1"/>
              </a:solidFill>
              <a:latin typeface="Inria Sans Light"/>
              <a:ea typeface="Inria Sans Light"/>
              <a:cs typeface="Inria Sans Light"/>
              <a:sym typeface="Inria Sans Light"/>
            </a:endParaRPr>
          </a:p>
        </p:txBody>
      </p:sp>
      <p:sp>
        <p:nvSpPr>
          <p:cNvPr id="83" name="Google Shape;83;p2"/>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Overview of Topics</a:t>
            </a:r>
            <a:endParaRPr/>
          </a:p>
          <a:p>
            <a:pPr indent="0" lvl="0" marL="0" rtl="0" algn="l">
              <a:lnSpc>
                <a:spcPct val="90000"/>
              </a:lnSpc>
              <a:spcBef>
                <a:spcPts val="0"/>
              </a:spcBef>
              <a:spcAft>
                <a:spcPts val="0"/>
              </a:spcAft>
              <a:buSzPts val="2000"/>
              <a:buNone/>
            </a:pPr>
            <a:r>
              <a:t/>
            </a:r>
            <a:endParaRPr/>
          </a:p>
        </p:txBody>
      </p:sp>
      <p:sp>
        <p:nvSpPr>
          <p:cNvPr id="84" name="Google Shape;84;p2"/>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cxnSp>
        <p:nvCxnSpPr>
          <p:cNvPr id="85" name="Google Shape;85;p2"/>
          <p:cNvCxnSpPr/>
          <p:nvPr/>
        </p:nvCxnSpPr>
        <p:spPr>
          <a:xfrm>
            <a:off x="5725500" y="924325"/>
            <a:ext cx="0" cy="3763500"/>
          </a:xfrm>
          <a:prstGeom prst="straightConnector1">
            <a:avLst/>
          </a:prstGeom>
          <a:noFill/>
          <a:ln cap="flat" cmpd="sng" w="9525">
            <a:solidFill>
              <a:schemeClr val="dk2"/>
            </a:solidFill>
            <a:prstDash val="solid"/>
            <a:round/>
            <a:headEnd len="sm" w="sm" type="none"/>
            <a:tailEnd len="sm" w="sm" type="none"/>
          </a:ln>
        </p:spPr>
      </p:cxnSp>
      <p:cxnSp>
        <p:nvCxnSpPr>
          <p:cNvPr id="86" name="Google Shape;86;p2"/>
          <p:cNvCxnSpPr/>
          <p:nvPr/>
        </p:nvCxnSpPr>
        <p:spPr>
          <a:xfrm>
            <a:off x="2307000" y="3110875"/>
            <a:ext cx="6837000" cy="0"/>
          </a:xfrm>
          <a:prstGeom prst="straightConnector1">
            <a:avLst/>
          </a:prstGeom>
          <a:noFill/>
          <a:ln cap="flat" cmpd="sng" w="9525">
            <a:solidFill>
              <a:schemeClr val="dk2"/>
            </a:solidFill>
            <a:prstDash val="solid"/>
            <a:round/>
            <a:headEnd len="sm" w="sm" type="none"/>
            <a:tailEnd len="sm" w="sm" type="none"/>
          </a:ln>
        </p:spPr>
      </p:cxnSp>
      <p:sp>
        <p:nvSpPr>
          <p:cNvPr id="87" name="Google Shape;87;p2"/>
          <p:cNvSpPr txBox="1"/>
          <p:nvPr/>
        </p:nvSpPr>
        <p:spPr>
          <a:xfrm>
            <a:off x="5725350" y="909050"/>
            <a:ext cx="3410700" cy="18969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b="1" i="0" lang="en" sz="1400" u="sng" cap="none" strike="noStrike">
                <a:solidFill>
                  <a:schemeClr val="hlink"/>
                </a:solidFill>
                <a:latin typeface="Inria Sans Light"/>
                <a:ea typeface="Inria Sans Light"/>
                <a:cs typeface="Inria Sans Light"/>
                <a:sym typeface="Inria Sans Light"/>
                <a:hlinkClick action="ppaction://hlinksldjump" r:id="rId8"/>
              </a:rPr>
              <a:t>Week 2 - What is effective teaching?</a:t>
            </a:r>
            <a:endParaRPr b="1" i="0" sz="14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1000"/>
              </a:spcBef>
              <a:spcAft>
                <a:spcPts val="0"/>
              </a:spcAft>
              <a:buClr>
                <a:schemeClr val="dk1"/>
              </a:buClr>
              <a:buSzPts val="1000"/>
              <a:buFont typeface="Inria Sans Light"/>
              <a:buChar char="❏"/>
            </a:pPr>
            <a:r>
              <a:rPr b="1" i="0" lang="en" sz="1000" u="none" cap="none" strike="noStrike">
                <a:solidFill>
                  <a:schemeClr val="dk1"/>
                </a:solidFill>
                <a:latin typeface="Inria Sans Light"/>
                <a:ea typeface="Inria Sans Light"/>
                <a:cs typeface="Inria Sans Light"/>
                <a:sym typeface="Inria Sans Light"/>
              </a:rPr>
              <a:t>Effective teaching is complex</a:t>
            </a:r>
            <a:endParaRPr b="1"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1" i="0" lang="en" sz="1000" u="none" cap="none" strike="noStrike">
                <a:solidFill>
                  <a:schemeClr val="dk1"/>
                </a:solidFill>
                <a:latin typeface="Inria Sans Light"/>
                <a:ea typeface="Inria Sans Light"/>
                <a:cs typeface="Inria Sans Light"/>
                <a:sym typeface="Inria Sans Light"/>
              </a:rPr>
              <a:t>Learning theories provide a framework for how people learn</a:t>
            </a:r>
            <a:endParaRPr b="1"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1" i="0" lang="en" sz="1000" u="none" cap="none" strike="noStrike">
                <a:solidFill>
                  <a:schemeClr val="dk1"/>
                </a:solidFill>
                <a:latin typeface="Inria Sans Light"/>
                <a:ea typeface="Inria Sans Light"/>
                <a:cs typeface="Inria Sans Light"/>
                <a:sym typeface="Inria Sans Light"/>
              </a:rPr>
              <a:t>Theoretical perspectives used in sustainability education</a:t>
            </a:r>
            <a:endParaRPr b="1"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1" i="0" lang="en" sz="1000" u="none" cap="none" strike="noStrike">
                <a:solidFill>
                  <a:schemeClr val="dk1"/>
                </a:solidFill>
                <a:latin typeface="Inria Sans Light"/>
                <a:ea typeface="Inria Sans Light"/>
                <a:cs typeface="Inria Sans Light"/>
                <a:sym typeface="Inria Sans Light"/>
              </a:rPr>
              <a:t>Sustainability Learning Approaches</a:t>
            </a:r>
            <a:endParaRPr b="1"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1" i="0" lang="en" sz="1000" u="none" cap="none" strike="noStrike">
                <a:solidFill>
                  <a:schemeClr val="dk1"/>
                </a:solidFill>
                <a:latin typeface="Inria Sans Light"/>
                <a:ea typeface="Inria Sans Light"/>
                <a:cs typeface="Inria Sans Light"/>
                <a:sym typeface="Inria Sans Light"/>
              </a:rPr>
              <a:t>Positivism vs Postpositivism</a:t>
            </a:r>
            <a:endParaRPr b="1"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1" i="0" lang="en" sz="1000" u="none" cap="none" strike="noStrike">
                <a:solidFill>
                  <a:schemeClr val="dk1"/>
                </a:solidFill>
                <a:latin typeface="Inria Sans Light"/>
                <a:ea typeface="Inria Sans Light"/>
                <a:cs typeface="Inria Sans Light"/>
                <a:sym typeface="Inria Sans Light"/>
              </a:rPr>
              <a:t>Positivism and Postpositivism Activity</a:t>
            </a:r>
            <a:endParaRPr b="1"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300"/>
              </a:spcAft>
              <a:buClr>
                <a:schemeClr val="dk1"/>
              </a:buClr>
              <a:buSzPts val="1000"/>
              <a:buFont typeface="Inria Sans Light"/>
              <a:buChar char="❏"/>
            </a:pPr>
            <a:r>
              <a:rPr b="1" i="0" lang="en" sz="1000" u="none" cap="none" strike="noStrike">
                <a:solidFill>
                  <a:schemeClr val="dk1"/>
                </a:solidFill>
                <a:latin typeface="Inria Sans Light"/>
                <a:ea typeface="Inria Sans Light"/>
                <a:cs typeface="Inria Sans Light"/>
                <a:sym typeface="Inria Sans Light"/>
              </a:rPr>
              <a:t>Practicality of Sustainability Education</a:t>
            </a:r>
            <a:endParaRPr b="1" i="0" sz="1000" u="none" cap="none" strike="noStrike">
              <a:solidFill>
                <a:schemeClr val="dk1"/>
              </a:solidFill>
              <a:latin typeface="Inria Sans Light"/>
              <a:ea typeface="Inria Sans Light"/>
              <a:cs typeface="Inria Sans Light"/>
              <a:sym typeface="Inria Sans Light"/>
            </a:endParaRPr>
          </a:p>
        </p:txBody>
      </p:sp>
      <p:sp>
        <p:nvSpPr>
          <p:cNvPr id="88" name="Google Shape;88;p2"/>
          <p:cNvSpPr txBox="1"/>
          <p:nvPr/>
        </p:nvSpPr>
        <p:spPr>
          <a:xfrm>
            <a:off x="2314800" y="3110750"/>
            <a:ext cx="3410700" cy="18969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b="0" i="0" lang="en" sz="1400" u="sng" cap="none" strike="noStrike">
                <a:solidFill>
                  <a:schemeClr val="hlink"/>
                </a:solidFill>
                <a:latin typeface="Inria Sans Light"/>
                <a:ea typeface="Inria Sans Light"/>
                <a:cs typeface="Inria Sans Light"/>
                <a:sym typeface="Inria Sans Light"/>
              </a:rPr>
              <a:t>Week 3 - How do we teach sustainably?</a:t>
            </a:r>
            <a:endParaRPr b="0" i="0" sz="14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10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Asset vs Deficit Approaches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Criticism of US Education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Bloom’s Taxonomy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Sustainability education looks to paradigm shifts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Levels of implementing sustainability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Level 1, Level 2, Level 3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30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Transitioning through Sustainability Levels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p:txBody>
      </p:sp>
      <p:sp>
        <p:nvSpPr>
          <p:cNvPr id="89" name="Google Shape;89;p2"/>
          <p:cNvSpPr txBox="1"/>
          <p:nvPr/>
        </p:nvSpPr>
        <p:spPr>
          <a:xfrm>
            <a:off x="5725500" y="3110750"/>
            <a:ext cx="3410700" cy="18969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rPr b="0" i="0" lang="en" sz="1400" u="sng" cap="none" strike="noStrike">
                <a:solidFill>
                  <a:schemeClr val="hlink"/>
                </a:solidFill>
                <a:latin typeface="Inria Sans Light"/>
                <a:ea typeface="Inria Sans Light"/>
                <a:cs typeface="Inria Sans Light"/>
                <a:sym typeface="Inria Sans Light"/>
              </a:rPr>
              <a:t>Week 4 - What does this look like for me?</a:t>
            </a:r>
            <a:endParaRPr b="0" i="0" sz="14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10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Explanation of Categories of Sustainability Literacy Competencies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Explanation of Sustainable Instructional Approaches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Overview of Understand by Design (UbD)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Modified UbD template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000" u="none" cap="none" strike="noStrike">
              <a:solidFill>
                <a:schemeClr val="dk1"/>
              </a:solidFill>
              <a:latin typeface="Inria Sans Light"/>
              <a:ea typeface="Inria Sans Light"/>
              <a:cs typeface="Inria Sans Light"/>
              <a:sym typeface="Inria Sans Light"/>
            </a:endParaRPr>
          </a:p>
          <a:p>
            <a:pPr indent="-292100" lvl="0" marL="457200" marR="0" rtl="0" algn="l">
              <a:lnSpc>
                <a:spcPct val="100000"/>
              </a:lnSpc>
              <a:spcBef>
                <a:spcPts val="300"/>
              </a:spcBef>
              <a:spcAft>
                <a:spcPts val="300"/>
              </a:spcAft>
              <a:buClr>
                <a:schemeClr val="dk1"/>
              </a:buClr>
              <a:buSzPts val="1000"/>
              <a:buFont typeface="Inria Sans Light"/>
              <a:buChar char="❏"/>
            </a:pPr>
            <a:r>
              <a:rPr b="0" i="0" lang="en" sz="1000" u="none" cap="none" strike="noStrike">
                <a:solidFill>
                  <a:schemeClr val="dk1"/>
                </a:solidFill>
                <a:latin typeface="Inria Sans Light"/>
                <a:ea typeface="Inria Sans Light"/>
                <a:cs typeface="Inria Sans Light"/>
                <a:sym typeface="Inria Sans Light"/>
              </a:rPr>
              <a:t>Sticking Points (</a:t>
            </a:r>
            <a:r>
              <a:rPr b="0" i="0" lang="en" sz="1000" u="sng" cap="none" strike="noStrike">
                <a:solidFill>
                  <a:schemeClr val="hlink"/>
                </a:solidFill>
                <a:latin typeface="Inria Sans Light"/>
                <a:ea typeface="Inria Sans Light"/>
                <a:cs typeface="Inria Sans Light"/>
                <a:sym typeface="Inria Sans Light"/>
              </a:rPr>
              <a:t>link</a:t>
            </a:r>
            <a:r>
              <a:rPr b="0" i="0" lang="en" sz="1000" u="none" cap="none" strike="noStrike">
                <a:solidFill>
                  <a:schemeClr val="dk1"/>
                </a:solidFill>
                <a:latin typeface="Inria Sans Light"/>
                <a:ea typeface="Inria Sans Light"/>
                <a:cs typeface="Inria Sans Light"/>
                <a:sym typeface="Inria Sans Light"/>
              </a:rPr>
              <a:t>)</a:t>
            </a:r>
            <a:endParaRPr b="0" i="0" sz="1400" u="none" cap="none" strike="noStrike">
              <a:solidFill>
                <a:schemeClr val="dk1"/>
              </a:solidFill>
              <a:latin typeface="Inria Sans Light"/>
              <a:ea typeface="Inria Sans Light"/>
              <a:cs typeface="Inria Sans Light"/>
              <a:sym typeface="Inria Sans Light"/>
            </a:endParaRPr>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7" name="Shape 227"/>
        <p:cNvGrpSpPr/>
        <p:nvPr/>
      </p:nvGrpSpPr>
      <p:grpSpPr>
        <a:xfrm>
          <a:off x="0" y="0"/>
          <a:ext cx="0" cy="0"/>
          <a:chOff x="0" y="0"/>
          <a:chExt cx="0" cy="0"/>
        </a:xfrm>
      </p:grpSpPr>
      <p:sp>
        <p:nvSpPr>
          <p:cNvPr id="228" name="Google Shape;228;p20"/>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 - </a:t>
            </a:r>
            <a:endParaRPr/>
          </a:p>
          <a:p>
            <a:pPr indent="0" lvl="0" marL="0" rtl="0" algn="l">
              <a:lnSpc>
                <a:spcPct val="90000"/>
              </a:lnSpc>
              <a:spcBef>
                <a:spcPts val="0"/>
              </a:spcBef>
              <a:spcAft>
                <a:spcPts val="0"/>
              </a:spcAft>
              <a:buSzPts val="2000"/>
              <a:buNone/>
            </a:pPr>
            <a:r>
              <a:t/>
            </a:r>
            <a:endParaRPr/>
          </a:p>
          <a:p>
            <a:pPr indent="0" lvl="0" marL="0" rtl="0" algn="l">
              <a:lnSpc>
                <a:spcPct val="90000"/>
              </a:lnSpc>
              <a:spcBef>
                <a:spcPts val="0"/>
              </a:spcBef>
              <a:spcAft>
                <a:spcPts val="0"/>
              </a:spcAft>
              <a:buSzPts val="2000"/>
              <a:buNone/>
            </a:pPr>
            <a:r>
              <a:rPr lang="en"/>
              <a:t>Ideological Influences</a:t>
            </a:r>
            <a:endParaRPr/>
          </a:p>
        </p:txBody>
      </p:sp>
      <p:sp>
        <p:nvSpPr>
          <p:cNvPr id="229" name="Google Shape;229;p20"/>
          <p:cNvSpPr txBox="1"/>
          <p:nvPr>
            <p:ph idx="1" type="body"/>
          </p:nvPr>
        </p:nvSpPr>
        <p:spPr>
          <a:xfrm>
            <a:off x="2794425"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Positivist Approaches to Education:</a:t>
            </a:r>
            <a:endParaRPr/>
          </a:p>
          <a:p>
            <a:pPr indent="0" lvl="0" marL="0" rtl="0" algn="l">
              <a:lnSpc>
                <a:spcPct val="115000"/>
              </a:lnSpc>
              <a:spcBef>
                <a:spcPts val="600"/>
              </a:spcBef>
              <a:spcAft>
                <a:spcPts val="0"/>
              </a:spcAft>
              <a:buSzPts val="1800"/>
              <a:buNone/>
            </a:pPr>
            <a:r>
              <a:t/>
            </a:r>
            <a:endParaRPr/>
          </a:p>
          <a:p>
            <a:pPr indent="-342900" lvl="0" marL="457200" rtl="0" algn="l">
              <a:lnSpc>
                <a:spcPct val="115000"/>
              </a:lnSpc>
              <a:spcBef>
                <a:spcPts val="600"/>
              </a:spcBef>
              <a:spcAft>
                <a:spcPts val="0"/>
              </a:spcAft>
              <a:buSzPts val="1800"/>
              <a:buChar char="-"/>
            </a:pPr>
            <a:r>
              <a:rPr i="1" lang="en"/>
              <a:t>Instrumental ideology encourages learning for economic gain</a:t>
            </a:r>
            <a:endParaRPr/>
          </a:p>
          <a:p>
            <a:pPr indent="0" lvl="0" marL="0" rtl="0" algn="l">
              <a:lnSpc>
                <a:spcPct val="115000"/>
              </a:lnSpc>
              <a:spcBef>
                <a:spcPts val="600"/>
              </a:spcBef>
              <a:spcAft>
                <a:spcPts val="600"/>
              </a:spcAft>
              <a:buSzPts val="1800"/>
              <a:buNone/>
            </a:pPr>
            <a:r>
              <a:t/>
            </a:r>
            <a:endParaRPr/>
          </a:p>
        </p:txBody>
      </p:sp>
      <p:sp>
        <p:nvSpPr>
          <p:cNvPr id="230" name="Google Shape;230;p20"/>
          <p:cNvSpPr txBox="1"/>
          <p:nvPr>
            <p:ph idx="2" type="body"/>
          </p:nvPr>
        </p:nvSpPr>
        <p:spPr>
          <a:xfrm>
            <a:off x="5934401"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Postpositivist Approaches to Education:</a:t>
            </a:r>
            <a:endParaRPr/>
          </a:p>
          <a:p>
            <a:pPr indent="0" lvl="0" marL="0" rtl="0" algn="l">
              <a:lnSpc>
                <a:spcPct val="115000"/>
              </a:lnSpc>
              <a:spcBef>
                <a:spcPts val="600"/>
              </a:spcBef>
              <a:spcAft>
                <a:spcPts val="0"/>
              </a:spcAft>
              <a:buSzPts val="1800"/>
              <a:buNone/>
            </a:pPr>
            <a:r>
              <a:t/>
            </a:r>
            <a:endParaRPr/>
          </a:p>
          <a:p>
            <a:pPr indent="-342900" lvl="0" marL="457200" rtl="0" algn="l">
              <a:lnSpc>
                <a:spcPct val="115000"/>
              </a:lnSpc>
              <a:spcBef>
                <a:spcPts val="600"/>
              </a:spcBef>
              <a:spcAft>
                <a:spcPts val="0"/>
              </a:spcAft>
              <a:buSzPts val="1800"/>
              <a:buChar char="-"/>
            </a:pPr>
            <a:r>
              <a:rPr i="1" lang="en"/>
              <a:t>Reconstructive ideology emphasizes social change with a focus on the future</a:t>
            </a:r>
            <a:endParaRPr/>
          </a:p>
        </p:txBody>
      </p:sp>
      <p:sp>
        <p:nvSpPr>
          <p:cNvPr id="231" name="Google Shape;231;p20"/>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5" name="Shape 235"/>
        <p:cNvGrpSpPr/>
        <p:nvPr/>
      </p:nvGrpSpPr>
      <p:grpSpPr>
        <a:xfrm>
          <a:off x="0" y="0"/>
          <a:ext cx="0" cy="0"/>
          <a:chOff x="0" y="0"/>
          <a:chExt cx="0" cy="0"/>
        </a:xfrm>
      </p:grpSpPr>
      <p:sp>
        <p:nvSpPr>
          <p:cNvPr id="236" name="Google Shape;236;p21"/>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 - </a:t>
            </a:r>
            <a:endParaRPr/>
          </a:p>
          <a:p>
            <a:pPr indent="0" lvl="0" marL="0" rtl="0" algn="l">
              <a:lnSpc>
                <a:spcPct val="90000"/>
              </a:lnSpc>
              <a:spcBef>
                <a:spcPts val="0"/>
              </a:spcBef>
              <a:spcAft>
                <a:spcPts val="0"/>
              </a:spcAft>
              <a:buSzPts val="2000"/>
              <a:buNone/>
            </a:pPr>
            <a:r>
              <a:t/>
            </a:r>
            <a:endParaRPr/>
          </a:p>
          <a:p>
            <a:pPr indent="0" lvl="0" marL="0" rtl="0" algn="l">
              <a:lnSpc>
                <a:spcPct val="90000"/>
              </a:lnSpc>
              <a:spcBef>
                <a:spcPts val="0"/>
              </a:spcBef>
              <a:spcAft>
                <a:spcPts val="0"/>
              </a:spcAft>
              <a:buSzPts val="2000"/>
              <a:buNone/>
            </a:pPr>
            <a:r>
              <a:rPr lang="en"/>
              <a:t>Associated Pedagogies</a:t>
            </a:r>
            <a:endParaRPr/>
          </a:p>
        </p:txBody>
      </p:sp>
      <p:sp>
        <p:nvSpPr>
          <p:cNvPr id="237" name="Google Shape;237;p21"/>
          <p:cNvSpPr txBox="1"/>
          <p:nvPr>
            <p:ph idx="1" type="body"/>
          </p:nvPr>
        </p:nvSpPr>
        <p:spPr>
          <a:xfrm>
            <a:off x="2794425"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Positivist Approaches to Education:</a:t>
            </a:r>
            <a:endParaRPr/>
          </a:p>
          <a:p>
            <a:pPr indent="0" lvl="0" marL="0" rtl="0" algn="l">
              <a:lnSpc>
                <a:spcPct val="115000"/>
              </a:lnSpc>
              <a:spcBef>
                <a:spcPts val="600"/>
              </a:spcBef>
              <a:spcAft>
                <a:spcPts val="0"/>
              </a:spcAft>
              <a:buSzPts val="1800"/>
              <a:buNone/>
            </a:pPr>
            <a:r>
              <a:t/>
            </a:r>
            <a:endParaRPr/>
          </a:p>
          <a:p>
            <a:pPr indent="-342900" lvl="0" marL="457200" rtl="0" algn="l">
              <a:lnSpc>
                <a:spcPct val="115000"/>
              </a:lnSpc>
              <a:spcBef>
                <a:spcPts val="600"/>
              </a:spcBef>
              <a:spcAft>
                <a:spcPts val="0"/>
              </a:spcAft>
              <a:buSzPts val="1800"/>
              <a:buChar char="-"/>
            </a:pPr>
            <a:r>
              <a:rPr i="1" lang="en"/>
              <a:t>Knowledge-centered</a:t>
            </a:r>
            <a:endParaRPr i="1"/>
          </a:p>
          <a:p>
            <a:pPr indent="-342900" lvl="0" marL="457200" rtl="0" algn="l">
              <a:lnSpc>
                <a:spcPct val="115000"/>
              </a:lnSpc>
              <a:spcBef>
                <a:spcPts val="0"/>
              </a:spcBef>
              <a:spcAft>
                <a:spcPts val="0"/>
              </a:spcAft>
              <a:buSzPts val="1800"/>
              <a:buChar char="-"/>
            </a:pPr>
            <a:r>
              <a:rPr i="1" lang="en"/>
              <a:t>Discipline specific</a:t>
            </a:r>
            <a:endParaRPr i="1"/>
          </a:p>
          <a:p>
            <a:pPr indent="-342900" lvl="0" marL="457200" rtl="0" algn="l">
              <a:lnSpc>
                <a:spcPct val="115000"/>
              </a:lnSpc>
              <a:spcBef>
                <a:spcPts val="0"/>
              </a:spcBef>
              <a:spcAft>
                <a:spcPts val="0"/>
              </a:spcAft>
              <a:buSzPts val="1800"/>
              <a:buChar char="-"/>
            </a:pPr>
            <a:r>
              <a:rPr i="1" lang="en"/>
              <a:t>Prescribed by curriculum and assessment requirements</a:t>
            </a:r>
            <a:endParaRPr i="1"/>
          </a:p>
          <a:p>
            <a:pPr indent="0" lvl="0" marL="0" rtl="0" algn="l">
              <a:lnSpc>
                <a:spcPct val="115000"/>
              </a:lnSpc>
              <a:spcBef>
                <a:spcPts val="600"/>
              </a:spcBef>
              <a:spcAft>
                <a:spcPts val="600"/>
              </a:spcAft>
              <a:buSzPts val="1800"/>
              <a:buNone/>
            </a:pPr>
            <a:r>
              <a:t/>
            </a:r>
            <a:endParaRPr/>
          </a:p>
        </p:txBody>
      </p:sp>
      <p:sp>
        <p:nvSpPr>
          <p:cNvPr id="238" name="Google Shape;238;p21"/>
          <p:cNvSpPr txBox="1"/>
          <p:nvPr>
            <p:ph idx="2" type="body"/>
          </p:nvPr>
        </p:nvSpPr>
        <p:spPr>
          <a:xfrm>
            <a:off x="5934401"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Postpositivist Approaches to Education:</a:t>
            </a:r>
            <a:endParaRPr/>
          </a:p>
          <a:p>
            <a:pPr indent="0" lvl="0" marL="0" rtl="0" algn="l">
              <a:lnSpc>
                <a:spcPct val="115000"/>
              </a:lnSpc>
              <a:spcBef>
                <a:spcPts val="600"/>
              </a:spcBef>
              <a:spcAft>
                <a:spcPts val="0"/>
              </a:spcAft>
              <a:buSzPts val="1800"/>
              <a:buNone/>
            </a:pPr>
            <a:r>
              <a:t/>
            </a:r>
            <a:endParaRPr/>
          </a:p>
          <a:p>
            <a:pPr indent="-342900" lvl="0" marL="457200" rtl="0" algn="l">
              <a:lnSpc>
                <a:spcPct val="115000"/>
              </a:lnSpc>
              <a:spcBef>
                <a:spcPts val="600"/>
              </a:spcBef>
              <a:spcAft>
                <a:spcPts val="0"/>
              </a:spcAft>
              <a:buSzPts val="1800"/>
              <a:buChar char="-"/>
            </a:pPr>
            <a:r>
              <a:rPr i="1" lang="en"/>
              <a:t>Student-centered</a:t>
            </a:r>
            <a:endParaRPr i="1"/>
          </a:p>
          <a:p>
            <a:pPr indent="-342900" lvl="0" marL="457200" rtl="0" algn="l">
              <a:lnSpc>
                <a:spcPct val="115000"/>
              </a:lnSpc>
              <a:spcBef>
                <a:spcPts val="0"/>
              </a:spcBef>
              <a:spcAft>
                <a:spcPts val="0"/>
              </a:spcAft>
              <a:buSzPts val="1800"/>
              <a:buChar char="-"/>
            </a:pPr>
            <a:r>
              <a:rPr i="1" lang="en"/>
              <a:t>Multidisciplinary</a:t>
            </a:r>
            <a:endParaRPr i="1"/>
          </a:p>
          <a:p>
            <a:pPr indent="-342900" lvl="0" marL="457200" rtl="0" algn="l">
              <a:lnSpc>
                <a:spcPct val="115000"/>
              </a:lnSpc>
              <a:spcBef>
                <a:spcPts val="0"/>
              </a:spcBef>
              <a:spcAft>
                <a:spcPts val="0"/>
              </a:spcAft>
              <a:buSzPts val="1800"/>
              <a:buChar char="-"/>
            </a:pPr>
            <a:r>
              <a:rPr i="1" lang="en"/>
              <a:t>Connected to real world application, focused on shared learning experiences and active learning</a:t>
            </a:r>
            <a:endParaRPr i="1"/>
          </a:p>
        </p:txBody>
      </p:sp>
      <p:sp>
        <p:nvSpPr>
          <p:cNvPr id="239" name="Google Shape;239;p21"/>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3" name="Shape 243"/>
        <p:cNvGrpSpPr/>
        <p:nvPr/>
      </p:nvGrpSpPr>
      <p:grpSpPr>
        <a:xfrm>
          <a:off x="0" y="0"/>
          <a:ext cx="0" cy="0"/>
          <a:chOff x="0" y="0"/>
          <a:chExt cx="0" cy="0"/>
        </a:xfrm>
      </p:grpSpPr>
      <p:sp>
        <p:nvSpPr>
          <p:cNvPr id="244" name="Google Shape;244;p22"/>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 - </a:t>
            </a:r>
            <a:endParaRPr/>
          </a:p>
          <a:p>
            <a:pPr indent="0" lvl="0" marL="0" rtl="0" algn="l">
              <a:lnSpc>
                <a:spcPct val="90000"/>
              </a:lnSpc>
              <a:spcBef>
                <a:spcPts val="0"/>
              </a:spcBef>
              <a:spcAft>
                <a:spcPts val="0"/>
              </a:spcAft>
              <a:buSzPts val="2000"/>
              <a:buNone/>
            </a:pPr>
            <a:r>
              <a:t/>
            </a:r>
            <a:endParaRPr/>
          </a:p>
          <a:p>
            <a:pPr indent="0" lvl="0" marL="0" rtl="0" algn="l">
              <a:lnSpc>
                <a:spcPct val="90000"/>
              </a:lnSpc>
              <a:spcBef>
                <a:spcPts val="0"/>
              </a:spcBef>
              <a:spcAft>
                <a:spcPts val="0"/>
              </a:spcAft>
              <a:buSzPts val="2000"/>
              <a:buNone/>
            </a:pPr>
            <a:r>
              <a:rPr lang="en"/>
              <a:t>Roles of teacher and student</a:t>
            </a:r>
            <a:endParaRPr/>
          </a:p>
        </p:txBody>
      </p:sp>
      <p:sp>
        <p:nvSpPr>
          <p:cNvPr id="245" name="Google Shape;245;p22"/>
          <p:cNvSpPr txBox="1"/>
          <p:nvPr>
            <p:ph idx="1" type="body"/>
          </p:nvPr>
        </p:nvSpPr>
        <p:spPr>
          <a:xfrm>
            <a:off x="2794425"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Positivist Approaches to Education:</a:t>
            </a:r>
            <a:endParaRPr/>
          </a:p>
          <a:p>
            <a:pPr indent="0" lvl="0" marL="0" rtl="0" algn="l">
              <a:lnSpc>
                <a:spcPct val="115000"/>
              </a:lnSpc>
              <a:spcBef>
                <a:spcPts val="600"/>
              </a:spcBef>
              <a:spcAft>
                <a:spcPts val="0"/>
              </a:spcAft>
              <a:buSzPts val="1800"/>
              <a:buNone/>
            </a:pPr>
            <a:r>
              <a:t/>
            </a:r>
            <a:endParaRPr/>
          </a:p>
          <a:p>
            <a:pPr indent="-342900" lvl="0" marL="457200" rtl="0" algn="l">
              <a:lnSpc>
                <a:spcPct val="115000"/>
              </a:lnSpc>
              <a:spcBef>
                <a:spcPts val="600"/>
              </a:spcBef>
              <a:spcAft>
                <a:spcPts val="0"/>
              </a:spcAft>
              <a:buSzPts val="1800"/>
              <a:buChar char="-"/>
            </a:pPr>
            <a:r>
              <a:rPr i="1" lang="en"/>
              <a:t>Teachers are directors and vessels of knowledge who transmit knowledge to students</a:t>
            </a:r>
            <a:endParaRPr i="1"/>
          </a:p>
          <a:p>
            <a:pPr indent="0" lvl="0" marL="0" rtl="0" algn="l">
              <a:lnSpc>
                <a:spcPct val="115000"/>
              </a:lnSpc>
              <a:spcBef>
                <a:spcPts val="600"/>
              </a:spcBef>
              <a:spcAft>
                <a:spcPts val="600"/>
              </a:spcAft>
              <a:buSzPts val="1800"/>
              <a:buNone/>
            </a:pPr>
            <a:r>
              <a:t/>
            </a:r>
            <a:endParaRPr/>
          </a:p>
        </p:txBody>
      </p:sp>
      <p:sp>
        <p:nvSpPr>
          <p:cNvPr id="246" name="Google Shape;246;p22"/>
          <p:cNvSpPr txBox="1"/>
          <p:nvPr>
            <p:ph idx="2" type="body"/>
          </p:nvPr>
        </p:nvSpPr>
        <p:spPr>
          <a:xfrm>
            <a:off x="5934401"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Postpositivist Approaches to Education:</a:t>
            </a:r>
            <a:endParaRPr/>
          </a:p>
          <a:p>
            <a:pPr indent="0" lvl="0" marL="0" rtl="0" algn="l">
              <a:lnSpc>
                <a:spcPct val="115000"/>
              </a:lnSpc>
              <a:spcBef>
                <a:spcPts val="600"/>
              </a:spcBef>
              <a:spcAft>
                <a:spcPts val="0"/>
              </a:spcAft>
              <a:buSzPts val="1800"/>
              <a:buNone/>
            </a:pPr>
            <a:r>
              <a:t/>
            </a:r>
            <a:endParaRPr/>
          </a:p>
          <a:p>
            <a:pPr indent="-342900" lvl="0" marL="457200" rtl="0" algn="l">
              <a:lnSpc>
                <a:spcPct val="115000"/>
              </a:lnSpc>
              <a:spcBef>
                <a:spcPts val="600"/>
              </a:spcBef>
              <a:spcAft>
                <a:spcPts val="0"/>
              </a:spcAft>
              <a:buSzPts val="1800"/>
              <a:buChar char="-"/>
            </a:pPr>
            <a:r>
              <a:rPr i="1" lang="en"/>
              <a:t>Teachers are facilitators who support students’ investigations</a:t>
            </a:r>
            <a:endParaRPr i="1"/>
          </a:p>
        </p:txBody>
      </p:sp>
      <p:sp>
        <p:nvSpPr>
          <p:cNvPr id="247" name="Google Shape;247;p22"/>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51" name="Shape 251"/>
        <p:cNvGrpSpPr/>
        <p:nvPr/>
      </p:nvGrpSpPr>
      <p:grpSpPr>
        <a:xfrm>
          <a:off x="0" y="0"/>
          <a:ext cx="0" cy="0"/>
          <a:chOff x="0" y="0"/>
          <a:chExt cx="0" cy="0"/>
        </a:xfrm>
      </p:grpSpPr>
      <p:sp>
        <p:nvSpPr>
          <p:cNvPr id="252" name="Google Shape;252;p23"/>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Sustainability Education - </a:t>
            </a:r>
            <a:endParaRPr/>
          </a:p>
          <a:p>
            <a:pPr indent="0" lvl="0" marL="0" rtl="0" algn="l">
              <a:lnSpc>
                <a:spcPct val="90000"/>
              </a:lnSpc>
              <a:spcBef>
                <a:spcPts val="0"/>
              </a:spcBef>
              <a:spcAft>
                <a:spcPts val="0"/>
              </a:spcAft>
              <a:buSzPts val="2000"/>
              <a:buNone/>
            </a:pPr>
            <a:r>
              <a:t/>
            </a:r>
            <a:endParaRPr/>
          </a:p>
          <a:p>
            <a:pPr indent="0" lvl="0" marL="0" rtl="0" algn="l">
              <a:lnSpc>
                <a:spcPct val="90000"/>
              </a:lnSpc>
              <a:spcBef>
                <a:spcPts val="0"/>
              </a:spcBef>
              <a:spcAft>
                <a:spcPts val="0"/>
              </a:spcAft>
              <a:buSzPts val="2000"/>
              <a:buNone/>
            </a:pPr>
            <a:r>
              <a:rPr lang="en"/>
              <a:t>Types of Activities</a:t>
            </a:r>
            <a:endParaRPr/>
          </a:p>
        </p:txBody>
      </p:sp>
      <p:sp>
        <p:nvSpPr>
          <p:cNvPr id="253" name="Google Shape;253;p23"/>
          <p:cNvSpPr txBox="1"/>
          <p:nvPr>
            <p:ph idx="1" type="body"/>
          </p:nvPr>
        </p:nvSpPr>
        <p:spPr>
          <a:xfrm>
            <a:off x="2794425"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Positivist Approaches to Education:</a:t>
            </a:r>
            <a:endParaRPr/>
          </a:p>
          <a:p>
            <a:pPr indent="0" lvl="0" marL="0" rtl="0" algn="l">
              <a:lnSpc>
                <a:spcPct val="115000"/>
              </a:lnSpc>
              <a:spcBef>
                <a:spcPts val="600"/>
              </a:spcBef>
              <a:spcAft>
                <a:spcPts val="600"/>
              </a:spcAft>
              <a:buSzPts val="1800"/>
              <a:buNone/>
            </a:pPr>
            <a:r>
              <a:t/>
            </a:r>
            <a:endParaRPr/>
          </a:p>
        </p:txBody>
      </p:sp>
      <p:sp>
        <p:nvSpPr>
          <p:cNvPr id="254" name="Google Shape;254;p23"/>
          <p:cNvSpPr txBox="1"/>
          <p:nvPr>
            <p:ph idx="2" type="body"/>
          </p:nvPr>
        </p:nvSpPr>
        <p:spPr>
          <a:xfrm>
            <a:off x="5934401" y="1376725"/>
            <a:ext cx="27540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1800"/>
              <a:buNone/>
            </a:pPr>
            <a:r>
              <a:rPr lang="en"/>
              <a:t>Postpositivist Approaches to Education:</a:t>
            </a:r>
            <a:endParaRPr/>
          </a:p>
          <a:p>
            <a:pPr indent="0" lvl="0" marL="0" rtl="0" algn="l">
              <a:lnSpc>
                <a:spcPct val="115000"/>
              </a:lnSpc>
              <a:spcBef>
                <a:spcPts val="600"/>
              </a:spcBef>
              <a:spcAft>
                <a:spcPts val="600"/>
              </a:spcAft>
              <a:buSzPts val="1800"/>
              <a:buNone/>
            </a:pPr>
            <a:r>
              <a:t/>
            </a:r>
            <a:endParaRPr i="1"/>
          </a:p>
        </p:txBody>
      </p:sp>
      <p:sp>
        <p:nvSpPr>
          <p:cNvPr id="255" name="Google Shape;255;p23"/>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
        <p:nvSpPr>
          <p:cNvPr id="256" name="Google Shape;256;p23"/>
          <p:cNvSpPr txBox="1"/>
          <p:nvPr/>
        </p:nvSpPr>
        <p:spPr>
          <a:xfrm>
            <a:off x="2794425" y="2854600"/>
            <a:ext cx="6312600" cy="492600"/>
          </a:xfrm>
          <a:prstGeom prst="rect">
            <a:avLst/>
          </a:prstGeom>
          <a:noFill/>
          <a:ln>
            <a:noFill/>
          </a:ln>
        </p:spPr>
        <p:txBody>
          <a:bodyPr anchorCtr="0" anchor="t" bIns="91425" lIns="91425" spcFirstLastPara="1" rIns="91425" wrap="square" tIns="91425">
            <a:spAutoFit/>
          </a:bodyPr>
          <a:lstStyle/>
          <a:p>
            <a:pPr indent="0" lvl="0" marL="0" marR="0" rtl="0" algn="l">
              <a:lnSpc>
                <a:spcPct val="115000"/>
              </a:lnSpc>
              <a:spcBef>
                <a:spcPts val="0"/>
              </a:spcBef>
              <a:spcAft>
                <a:spcPts val="600"/>
              </a:spcAft>
              <a:buClr>
                <a:srgbClr val="000000"/>
              </a:buClr>
              <a:buSzPts val="2000"/>
              <a:buFont typeface="Arial"/>
              <a:buNone/>
            </a:pPr>
            <a:r>
              <a:rPr b="0" i="0" lang="en" sz="2000" u="none" cap="none" strike="noStrike">
                <a:solidFill>
                  <a:schemeClr val="dk1"/>
                </a:solidFill>
                <a:latin typeface="Inria Sans Light"/>
                <a:ea typeface="Inria Sans Light"/>
                <a:cs typeface="Inria Sans Light"/>
                <a:sym typeface="Inria Sans Light"/>
              </a:rPr>
              <a:t>Let’s revisit the list of activities that we compiled earlier</a:t>
            </a:r>
            <a:endParaRPr b="0" i="0" sz="1400" u="none" cap="none" strike="noStrike">
              <a:solidFill>
                <a:srgbClr val="000000"/>
              </a:solidFill>
              <a:latin typeface="Arial"/>
              <a:ea typeface="Arial"/>
              <a:cs typeface="Arial"/>
              <a:sym typeface="Arial"/>
            </a:endParaRPr>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0" name="Shape 260"/>
        <p:cNvGrpSpPr/>
        <p:nvPr/>
      </p:nvGrpSpPr>
      <p:grpSpPr>
        <a:xfrm>
          <a:off x="0" y="0"/>
          <a:ext cx="0" cy="0"/>
          <a:chOff x="0" y="0"/>
          <a:chExt cx="0" cy="0"/>
        </a:xfrm>
      </p:grpSpPr>
      <p:sp>
        <p:nvSpPr>
          <p:cNvPr id="261" name="Google Shape;261;p24"/>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What Type of Activities?</a:t>
            </a:r>
            <a:endParaRPr/>
          </a:p>
        </p:txBody>
      </p:sp>
      <p:sp>
        <p:nvSpPr>
          <p:cNvPr id="262" name="Google Shape;262;p24"/>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
        <p:nvSpPr>
          <p:cNvPr id="263" name="Google Shape;263;p24"/>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SzPts val="2000"/>
              <a:buAutoNum type="arabicPeriod"/>
            </a:pPr>
            <a:r>
              <a:rPr lang="en"/>
              <a:t>Find your group’s Google Slides (</a:t>
            </a:r>
            <a:r>
              <a:rPr lang="en" u="sng">
                <a:solidFill>
                  <a:schemeClr val="hlink"/>
                </a:solidFill>
                <a:hlinkClick r:id="rId3"/>
              </a:rPr>
              <a:t>Link</a:t>
            </a:r>
            <a:r>
              <a:rPr lang="en"/>
              <a:t>)</a:t>
            </a:r>
            <a:endParaRPr/>
          </a:p>
          <a:p>
            <a:pPr indent="-342900" lvl="1" marL="914400" rtl="0" algn="l">
              <a:lnSpc>
                <a:spcPct val="115000"/>
              </a:lnSpc>
              <a:spcBef>
                <a:spcPts val="0"/>
              </a:spcBef>
              <a:spcAft>
                <a:spcPts val="0"/>
              </a:spcAft>
              <a:buSzPts val="1800"/>
              <a:buAutoNum type="alphaLcPeriod"/>
            </a:pPr>
            <a:r>
              <a:rPr lang="en"/>
              <a:t>Move things around by clicking and dragging</a:t>
            </a:r>
            <a:endParaRPr/>
          </a:p>
          <a:p>
            <a:pPr indent="-342900" lvl="1" marL="914400" rtl="0" algn="l">
              <a:lnSpc>
                <a:spcPct val="115000"/>
              </a:lnSpc>
              <a:spcBef>
                <a:spcPts val="0"/>
              </a:spcBef>
              <a:spcAft>
                <a:spcPts val="0"/>
              </a:spcAft>
              <a:buSzPts val="1800"/>
              <a:buAutoNum type="alphaLcPeriod"/>
            </a:pPr>
            <a:r>
              <a:rPr lang="en"/>
              <a:t>You can reference this list of activities (</a:t>
            </a:r>
            <a:r>
              <a:rPr lang="en" u="sng">
                <a:solidFill>
                  <a:schemeClr val="hlink"/>
                </a:solidFill>
                <a:hlinkClick r:id="rId4"/>
              </a:rPr>
              <a:t>Link</a:t>
            </a:r>
            <a:r>
              <a:rPr lang="en"/>
              <a:t>)</a:t>
            </a:r>
            <a:endParaRPr/>
          </a:p>
          <a:p>
            <a:pPr indent="-355600" lvl="0" marL="457200" rtl="0" algn="l">
              <a:lnSpc>
                <a:spcPct val="115000"/>
              </a:lnSpc>
              <a:spcBef>
                <a:spcPts val="0"/>
              </a:spcBef>
              <a:spcAft>
                <a:spcPts val="0"/>
              </a:spcAft>
              <a:buSzPts val="2000"/>
              <a:buAutoNum type="arabicPeriod"/>
            </a:pPr>
            <a:r>
              <a:rPr lang="en"/>
              <a:t>Determine which activities are more positivistic in nature, which are more postpositivistic in nature and which activities you’re not sure about</a:t>
            </a:r>
            <a:endParaRPr/>
          </a:p>
          <a:p>
            <a:pPr indent="-355600" lvl="0" marL="457200" rtl="0" algn="l">
              <a:lnSpc>
                <a:spcPct val="115000"/>
              </a:lnSpc>
              <a:spcBef>
                <a:spcPts val="0"/>
              </a:spcBef>
              <a:spcAft>
                <a:spcPts val="0"/>
              </a:spcAft>
              <a:buSzPts val="2000"/>
              <a:buAutoNum type="arabicPeriod"/>
            </a:pPr>
            <a:r>
              <a:rPr lang="en"/>
              <a:t>If time permits…Answer the questions for the group</a:t>
            </a:r>
            <a:endParaRPr/>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7" name="Shape 267"/>
        <p:cNvGrpSpPr/>
        <p:nvPr/>
      </p:nvGrpSpPr>
      <p:grpSpPr>
        <a:xfrm>
          <a:off x="0" y="0"/>
          <a:ext cx="0" cy="0"/>
          <a:chOff x="0" y="0"/>
          <a:chExt cx="0" cy="0"/>
        </a:xfrm>
      </p:grpSpPr>
      <p:sp>
        <p:nvSpPr>
          <p:cNvPr id="268" name="Google Shape;268;p25"/>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Practicality</a:t>
            </a:r>
            <a:endParaRPr/>
          </a:p>
        </p:txBody>
      </p:sp>
      <p:sp>
        <p:nvSpPr>
          <p:cNvPr id="269" name="Google Shape;269;p25"/>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SzPts val="2000"/>
              <a:buChar char="▫"/>
            </a:pPr>
            <a:r>
              <a:rPr lang="en"/>
              <a:t>Teaching is all about choices.</a:t>
            </a:r>
            <a:endParaRPr/>
          </a:p>
          <a:p>
            <a:pPr indent="-355600" lvl="0" marL="457200" rtl="0" algn="l">
              <a:lnSpc>
                <a:spcPct val="115000"/>
              </a:lnSpc>
              <a:spcBef>
                <a:spcPts val="1000"/>
              </a:spcBef>
              <a:spcAft>
                <a:spcPts val="0"/>
              </a:spcAft>
              <a:buSzPts val="2000"/>
              <a:buChar char="▫"/>
            </a:pPr>
            <a:r>
              <a:rPr lang="en"/>
              <a:t>As much as we want to do everything perfectly all the time, we can’t</a:t>
            </a:r>
            <a:endParaRPr/>
          </a:p>
          <a:p>
            <a:pPr indent="-355600" lvl="0" marL="457200" rtl="0" algn="l">
              <a:lnSpc>
                <a:spcPct val="115000"/>
              </a:lnSpc>
              <a:spcBef>
                <a:spcPts val="1000"/>
              </a:spcBef>
              <a:spcAft>
                <a:spcPts val="0"/>
              </a:spcAft>
              <a:buSzPts val="2000"/>
              <a:buChar char="▫"/>
            </a:pPr>
            <a:r>
              <a:rPr lang="en"/>
              <a:t>Weigh different factors and make the best decision possible with the various pieces of information</a:t>
            </a:r>
            <a:endParaRPr/>
          </a:p>
          <a:p>
            <a:pPr indent="-355600" lvl="0" marL="457200" rtl="0" algn="l">
              <a:lnSpc>
                <a:spcPct val="115000"/>
              </a:lnSpc>
              <a:spcBef>
                <a:spcPts val="1000"/>
              </a:spcBef>
              <a:spcAft>
                <a:spcPts val="1000"/>
              </a:spcAft>
              <a:buSzPts val="2000"/>
              <a:buChar char="▫"/>
            </a:pPr>
            <a:r>
              <a:rPr lang="en"/>
              <a:t>If change isn’t possible this time, take a small step and promise yourself you’ll address it next time.</a:t>
            </a:r>
            <a:endParaRPr/>
          </a:p>
        </p:txBody>
      </p:sp>
      <p:sp>
        <p:nvSpPr>
          <p:cNvPr id="270" name="Google Shape;270;p25"/>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4" name="Shape 274"/>
        <p:cNvGrpSpPr/>
        <p:nvPr/>
      </p:nvGrpSpPr>
      <p:grpSpPr>
        <a:xfrm>
          <a:off x="0" y="0"/>
          <a:ext cx="0" cy="0"/>
          <a:chOff x="0" y="0"/>
          <a:chExt cx="0" cy="0"/>
        </a:xfrm>
      </p:grpSpPr>
      <p:sp>
        <p:nvSpPr>
          <p:cNvPr id="275" name="Google Shape;275;p26"/>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Sticking Points</a:t>
            </a:r>
            <a:endParaRPr/>
          </a:p>
        </p:txBody>
      </p:sp>
      <p:sp>
        <p:nvSpPr>
          <p:cNvPr id="276" name="Google Shape;276;p26"/>
          <p:cNvSpPr txBox="1"/>
          <p:nvPr>
            <p:ph idx="1" type="body"/>
          </p:nvPr>
        </p:nvSpPr>
        <p:spPr>
          <a:xfrm>
            <a:off x="2763000" y="1004450"/>
            <a:ext cx="5925300" cy="36834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SzPts val="2000"/>
              <a:buChar char="▫"/>
            </a:pPr>
            <a:r>
              <a:rPr lang="en"/>
              <a:t>You’re changing the norm for:</a:t>
            </a:r>
            <a:endParaRPr/>
          </a:p>
          <a:p>
            <a:pPr indent="-342900" lvl="1" marL="914400" rtl="0" algn="l">
              <a:lnSpc>
                <a:spcPct val="115000"/>
              </a:lnSpc>
              <a:spcBef>
                <a:spcPts val="0"/>
              </a:spcBef>
              <a:spcAft>
                <a:spcPts val="0"/>
              </a:spcAft>
              <a:buSzPts val="1800"/>
              <a:buChar char="▪"/>
            </a:pPr>
            <a:r>
              <a:rPr lang="en"/>
              <a:t>Students</a:t>
            </a:r>
            <a:endParaRPr/>
          </a:p>
          <a:p>
            <a:pPr indent="-330200" lvl="2" marL="1371600" rtl="0" algn="l">
              <a:lnSpc>
                <a:spcPct val="115000"/>
              </a:lnSpc>
              <a:spcBef>
                <a:spcPts val="0"/>
              </a:spcBef>
              <a:spcAft>
                <a:spcPts val="0"/>
              </a:spcAft>
              <a:buSzPts val="1600"/>
              <a:buChar char="▫"/>
            </a:pPr>
            <a:r>
              <a:rPr i="1" lang="en" sz="1600"/>
              <a:t>Students are familiar with the status quo and they become more familiar the older they get. If you shake it up on them there is some inherent push back because they know the system and you’re changing the system.</a:t>
            </a:r>
            <a:endParaRPr i="1" sz="1600"/>
          </a:p>
          <a:p>
            <a:pPr indent="-342900" lvl="1" marL="914400" rtl="0" algn="l">
              <a:lnSpc>
                <a:spcPct val="115000"/>
              </a:lnSpc>
              <a:spcBef>
                <a:spcPts val="0"/>
              </a:spcBef>
              <a:spcAft>
                <a:spcPts val="0"/>
              </a:spcAft>
              <a:buSzPts val="1800"/>
              <a:buChar char="▪"/>
            </a:pPr>
            <a:r>
              <a:rPr lang="en"/>
              <a:t>Colleagues</a:t>
            </a:r>
            <a:endParaRPr/>
          </a:p>
          <a:p>
            <a:pPr indent="-330200" lvl="2" marL="1371600" rtl="0" algn="l">
              <a:lnSpc>
                <a:spcPct val="115000"/>
              </a:lnSpc>
              <a:spcBef>
                <a:spcPts val="0"/>
              </a:spcBef>
              <a:spcAft>
                <a:spcPts val="0"/>
              </a:spcAft>
              <a:buSzPts val="1600"/>
              <a:buChar char="▫"/>
            </a:pPr>
            <a:r>
              <a:rPr i="1" lang="en" sz="1600"/>
              <a:t>Colleagues may bristle at you teaching differently than you have in the past. </a:t>
            </a:r>
            <a:endParaRPr i="1" sz="1600"/>
          </a:p>
          <a:p>
            <a:pPr indent="-342900" lvl="1" marL="914400" rtl="0" algn="l">
              <a:lnSpc>
                <a:spcPct val="115000"/>
              </a:lnSpc>
              <a:spcBef>
                <a:spcPts val="0"/>
              </a:spcBef>
              <a:spcAft>
                <a:spcPts val="0"/>
              </a:spcAft>
              <a:buSzPts val="1800"/>
              <a:buChar char="▪"/>
            </a:pPr>
            <a:r>
              <a:rPr lang="en"/>
              <a:t>You</a:t>
            </a:r>
            <a:endParaRPr/>
          </a:p>
          <a:p>
            <a:pPr indent="-330200" lvl="2" marL="1371600" rtl="0" algn="l">
              <a:lnSpc>
                <a:spcPct val="115000"/>
              </a:lnSpc>
              <a:spcBef>
                <a:spcPts val="0"/>
              </a:spcBef>
              <a:spcAft>
                <a:spcPts val="0"/>
              </a:spcAft>
              <a:buSzPts val="1600"/>
              <a:buChar char="▫"/>
            </a:pPr>
            <a:r>
              <a:rPr i="1" lang="en" sz="1600"/>
              <a:t>Not everything you try will be a success the first time. That doesn’t mean you should give up!</a:t>
            </a:r>
            <a:endParaRPr i="1" sz="1600"/>
          </a:p>
        </p:txBody>
      </p:sp>
      <p:sp>
        <p:nvSpPr>
          <p:cNvPr id="277" name="Google Shape;277;p26"/>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1" name="Shape 281"/>
        <p:cNvGrpSpPr/>
        <p:nvPr/>
      </p:nvGrpSpPr>
      <p:grpSpPr>
        <a:xfrm>
          <a:off x="0" y="0"/>
          <a:ext cx="0" cy="0"/>
          <a:chOff x="0" y="0"/>
          <a:chExt cx="0" cy="0"/>
        </a:xfrm>
      </p:grpSpPr>
      <p:sp>
        <p:nvSpPr>
          <p:cNvPr id="282" name="Google Shape;282;p27"/>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Pause for Pedagogy</a:t>
            </a:r>
            <a:endParaRPr/>
          </a:p>
          <a:p>
            <a:pPr indent="0" lvl="0" marL="0" rtl="0" algn="l">
              <a:lnSpc>
                <a:spcPct val="90000"/>
              </a:lnSpc>
              <a:spcBef>
                <a:spcPts val="0"/>
              </a:spcBef>
              <a:spcAft>
                <a:spcPts val="0"/>
              </a:spcAft>
              <a:buSzPts val="2000"/>
              <a:buNone/>
            </a:pPr>
            <a:r>
              <a:t/>
            </a:r>
            <a:endParaRPr/>
          </a:p>
        </p:txBody>
      </p:sp>
      <p:sp>
        <p:nvSpPr>
          <p:cNvPr id="283" name="Google Shape;283;p27"/>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
        <p:nvSpPr>
          <p:cNvPr id="284" name="Google Shape;284;p27"/>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2000"/>
              <a:buNone/>
            </a:pPr>
            <a:r>
              <a:rPr lang="en"/>
              <a:t>Discussion 1: Let’s dissect the brainstorming activity</a:t>
            </a:r>
            <a:endParaRPr/>
          </a:p>
          <a:p>
            <a:pPr indent="-323850" lvl="0" marL="457200" rtl="0" algn="l">
              <a:lnSpc>
                <a:spcPct val="100000"/>
              </a:lnSpc>
              <a:spcBef>
                <a:spcPts val="600"/>
              </a:spcBef>
              <a:spcAft>
                <a:spcPts val="0"/>
              </a:spcAft>
              <a:buSzPts val="1500"/>
              <a:buAutoNum type="arabicPeriod"/>
            </a:pPr>
            <a:r>
              <a:rPr lang="en" sz="1500"/>
              <a:t>What was unique about this brainstorming activity?</a:t>
            </a:r>
            <a:endParaRPr sz="1500"/>
          </a:p>
          <a:p>
            <a:pPr indent="-323850" lvl="0" marL="457200" rtl="0" algn="l">
              <a:lnSpc>
                <a:spcPct val="100000"/>
              </a:lnSpc>
              <a:spcBef>
                <a:spcPts val="0"/>
              </a:spcBef>
              <a:spcAft>
                <a:spcPts val="0"/>
              </a:spcAft>
              <a:buSzPts val="1500"/>
              <a:buAutoNum type="arabicPeriod"/>
            </a:pPr>
            <a:r>
              <a:rPr lang="en" sz="1500"/>
              <a:t>What are ways that you can respond to students to be more inclusive during a brainstorming session?</a:t>
            </a:r>
            <a:endParaRPr sz="1500"/>
          </a:p>
          <a:p>
            <a:pPr indent="0" lvl="0" marL="0" rtl="0" algn="l">
              <a:lnSpc>
                <a:spcPct val="115000"/>
              </a:lnSpc>
              <a:spcBef>
                <a:spcPts val="600"/>
              </a:spcBef>
              <a:spcAft>
                <a:spcPts val="0"/>
              </a:spcAft>
              <a:buSzPts val="2000"/>
              <a:buNone/>
            </a:pPr>
            <a:r>
              <a:t/>
            </a:r>
            <a:endParaRPr/>
          </a:p>
          <a:p>
            <a:pPr indent="0" lvl="0" marL="457200" rtl="0" algn="l">
              <a:lnSpc>
                <a:spcPct val="115000"/>
              </a:lnSpc>
              <a:spcBef>
                <a:spcPts val="600"/>
              </a:spcBef>
              <a:spcAft>
                <a:spcPts val="600"/>
              </a:spcAft>
              <a:buSzPts val="2000"/>
              <a:buNone/>
            </a:pPr>
            <a:r>
              <a:t/>
            </a:r>
            <a:endParaRPr sz="1500"/>
          </a:p>
        </p:txBody>
      </p:sp>
      <p:sp>
        <p:nvSpPr>
          <p:cNvPr id="285" name="Google Shape;285;p27"/>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2000"/>
              <a:buNone/>
            </a:pPr>
            <a:r>
              <a:rPr lang="en"/>
              <a:t>Discussion 1: Let’s dissect the brainstorming activity</a:t>
            </a:r>
            <a:endParaRPr/>
          </a:p>
          <a:p>
            <a:pPr indent="-323850" lvl="0" marL="457200" rtl="0" algn="l">
              <a:lnSpc>
                <a:spcPct val="100000"/>
              </a:lnSpc>
              <a:spcBef>
                <a:spcPts val="600"/>
              </a:spcBef>
              <a:spcAft>
                <a:spcPts val="0"/>
              </a:spcAft>
              <a:buSzPts val="1500"/>
              <a:buAutoNum type="arabicPeriod"/>
            </a:pPr>
            <a:r>
              <a:rPr lang="en" sz="1500"/>
              <a:t>What was unique about this brainstorming activity?</a:t>
            </a:r>
            <a:endParaRPr sz="1500"/>
          </a:p>
          <a:p>
            <a:pPr indent="-323850" lvl="0" marL="457200" rtl="0" algn="l">
              <a:lnSpc>
                <a:spcPct val="100000"/>
              </a:lnSpc>
              <a:spcBef>
                <a:spcPts val="0"/>
              </a:spcBef>
              <a:spcAft>
                <a:spcPts val="0"/>
              </a:spcAft>
              <a:buSzPts val="1500"/>
              <a:buAutoNum type="arabicPeriod"/>
            </a:pPr>
            <a:r>
              <a:rPr lang="en" sz="1500"/>
              <a:t>What are ways that you can respond to students to be more inclusive during a brainstorming session?</a:t>
            </a:r>
            <a:endParaRPr sz="1500"/>
          </a:p>
          <a:p>
            <a:pPr indent="0" lvl="0" marL="0" rtl="0" algn="l">
              <a:lnSpc>
                <a:spcPct val="115000"/>
              </a:lnSpc>
              <a:spcBef>
                <a:spcPts val="600"/>
              </a:spcBef>
              <a:spcAft>
                <a:spcPts val="0"/>
              </a:spcAft>
              <a:buSzPts val="2000"/>
              <a:buNone/>
            </a:pPr>
            <a:r>
              <a:t/>
            </a:r>
            <a:endParaRPr/>
          </a:p>
          <a:p>
            <a:pPr indent="0" lvl="0" marL="0" rtl="0" algn="l">
              <a:lnSpc>
                <a:spcPct val="115000"/>
              </a:lnSpc>
              <a:spcBef>
                <a:spcPts val="600"/>
              </a:spcBef>
              <a:spcAft>
                <a:spcPts val="0"/>
              </a:spcAft>
              <a:buSzPts val="2000"/>
              <a:buNone/>
            </a:pPr>
            <a:r>
              <a:rPr lang="en"/>
              <a:t>Discussion 2: A lot of class was a lecture…</a:t>
            </a:r>
            <a:endParaRPr/>
          </a:p>
          <a:p>
            <a:pPr indent="-323850" lvl="0" marL="457200" rtl="0" algn="l">
              <a:lnSpc>
                <a:spcPct val="115000"/>
              </a:lnSpc>
              <a:spcBef>
                <a:spcPts val="600"/>
              </a:spcBef>
              <a:spcAft>
                <a:spcPts val="0"/>
              </a:spcAft>
              <a:buSzPts val="1500"/>
              <a:buAutoNum type="arabicPeriod"/>
            </a:pPr>
            <a:r>
              <a:rPr lang="en" sz="1500"/>
              <a:t>Why do you think I made the decision to provide information to you in a lecture format?</a:t>
            </a:r>
            <a:endParaRPr sz="1500"/>
          </a:p>
          <a:p>
            <a:pPr indent="-323850" lvl="0" marL="457200" rtl="0" algn="l">
              <a:lnSpc>
                <a:spcPct val="115000"/>
              </a:lnSpc>
              <a:spcBef>
                <a:spcPts val="0"/>
              </a:spcBef>
              <a:spcAft>
                <a:spcPts val="0"/>
              </a:spcAft>
              <a:buSzPts val="1500"/>
              <a:buAutoNum type="arabicPeriod"/>
            </a:pPr>
            <a:r>
              <a:rPr lang="en" sz="1500"/>
              <a:t>How did I engage you throughout the lecture?</a:t>
            </a:r>
            <a:endParaRPr sz="1500"/>
          </a:p>
          <a:p>
            <a:pPr indent="-323850" lvl="0" marL="457200" rtl="0" algn="l">
              <a:lnSpc>
                <a:spcPct val="115000"/>
              </a:lnSpc>
              <a:spcBef>
                <a:spcPts val="0"/>
              </a:spcBef>
              <a:spcAft>
                <a:spcPts val="0"/>
              </a:spcAft>
              <a:buSzPts val="1500"/>
              <a:buAutoNum type="arabicPeriod"/>
            </a:pPr>
            <a:r>
              <a:rPr lang="en" sz="1500"/>
              <a:t>What are some ways you could have learned this material that wasn’t a lecture?</a:t>
            </a:r>
            <a:endParaRPr sz="1500"/>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285"/>
                                        </p:tgtEl>
                                        <p:attrNameLst>
                                          <p:attrName>style.visibility</p:attrName>
                                        </p:attrNameLst>
                                      </p:cBhvr>
                                      <p:to>
                                        <p:strVal val="visible"/>
                                      </p:to>
                                    </p:set>
                                    <p:animEffect filter="fade" transition="in">
                                      <p:cBhvr>
                                        <p:cTn dur="1000"/>
                                        <p:tgtEl>
                                          <p:spTgt spid="285"/>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9" name="Shape 289"/>
        <p:cNvGrpSpPr/>
        <p:nvPr/>
      </p:nvGrpSpPr>
      <p:grpSpPr>
        <a:xfrm>
          <a:off x="0" y="0"/>
          <a:ext cx="0" cy="0"/>
          <a:chOff x="0" y="0"/>
          <a:chExt cx="0" cy="0"/>
        </a:xfrm>
      </p:grpSpPr>
      <p:sp>
        <p:nvSpPr>
          <p:cNvPr id="290" name="Google Shape;290;p28"/>
          <p:cNvSpPr txBox="1"/>
          <p:nvPr>
            <p:ph idx="1" type="body"/>
          </p:nvPr>
        </p:nvSpPr>
        <p:spPr>
          <a:xfrm>
            <a:off x="2344025" y="951525"/>
            <a:ext cx="6800100" cy="37362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2000"/>
              <a:buNone/>
            </a:pPr>
            <a:r>
              <a:rPr lang="en"/>
              <a:t>Articles that address topics from class today:</a:t>
            </a:r>
            <a:endParaRPr/>
          </a:p>
          <a:p>
            <a:pPr indent="-317500" lvl="0" marL="457200" rtl="0" algn="l">
              <a:lnSpc>
                <a:spcPct val="115000"/>
              </a:lnSpc>
              <a:spcBef>
                <a:spcPts val="600"/>
              </a:spcBef>
              <a:spcAft>
                <a:spcPts val="0"/>
              </a:spcAft>
              <a:buClr>
                <a:schemeClr val="dk1"/>
              </a:buClr>
              <a:buSzPts val="1400"/>
              <a:buChar char="▫"/>
            </a:pPr>
            <a:r>
              <a:rPr lang="en" sz="1400"/>
              <a:t>Christie, B. A., Miller, K. K., Cooke, R., &amp; White, J. G. (2013). Environmental sustainability in higher education: how do academics teach? </a:t>
            </a:r>
            <a:r>
              <a:rPr i="1" lang="en" sz="1400"/>
              <a:t>Environmental Education Research,19</a:t>
            </a:r>
            <a:r>
              <a:rPr lang="en" sz="1400"/>
              <a:t>(3), 385–414. https://doi.org/10.1080/13504622.2012.698598</a:t>
            </a:r>
            <a:endParaRPr sz="1400"/>
          </a:p>
          <a:p>
            <a:pPr indent="0" lvl="0" marL="457200" rtl="0" algn="l">
              <a:lnSpc>
                <a:spcPct val="115000"/>
              </a:lnSpc>
              <a:spcBef>
                <a:spcPts val="0"/>
              </a:spcBef>
              <a:spcAft>
                <a:spcPts val="0"/>
              </a:spcAft>
              <a:buSzPts val="2000"/>
              <a:buNone/>
            </a:pPr>
            <a:r>
              <a:t/>
            </a:r>
            <a:endParaRPr sz="1400"/>
          </a:p>
          <a:p>
            <a:pPr indent="-317500" lvl="0" marL="457200" rtl="0" algn="l">
              <a:lnSpc>
                <a:spcPct val="115000"/>
              </a:lnSpc>
              <a:spcBef>
                <a:spcPts val="0"/>
              </a:spcBef>
              <a:spcAft>
                <a:spcPts val="0"/>
              </a:spcAft>
              <a:buSzPts val="1400"/>
              <a:buChar char="▫"/>
            </a:pPr>
            <a:r>
              <a:rPr lang="en" sz="1400"/>
              <a:t>Armstrong, C. M. (2011). Implementing education for sustainable development: The potential use of time-honored pedagogical practice for the progressive era of education. </a:t>
            </a:r>
            <a:r>
              <a:rPr i="1" lang="en" sz="1400"/>
              <a:t>Journal of Sustainability Education, 2</a:t>
            </a:r>
            <a:r>
              <a:rPr lang="en" sz="1400"/>
              <a:t>.</a:t>
            </a:r>
            <a:endParaRPr sz="1400"/>
          </a:p>
          <a:p>
            <a:pPr indent="0" lvl="0" marL="457200" rtl="0" algn="l">
              <a:lnSpc>
                <a:spcPct val="115000"/>
              </a:lnSpc>
              <a:spcBef>
                <a:spcPts val="600"/>
              </a:spcBef>
              <a:spcAft>
                <a:spcPts val="0"/>
              </a:spcAft>
              <a:buSzPts val="2000"/>
              <a:buNone/>
            </a:pPr>
            <a:r>
              <a:t/>
            </a:r>
            <a:endParaRPr sz="1400"/>
          </a:p>
          <a:p>
            <a:pPr indent="-317500" lvl="0" marL="457200" rtl="0" algn="l">
              <a:lnSpc>
                <a:spcPct val="115000"/>
              </a:lnSpc>
              <a:spcBef>
                <a:spcPts val="600"/>
              </a:spcBef>
              <a:spcAft>
                <a:spcPts val="0"/>
              </a:spcAft>
              <a:buSzPts val="1400"/>
              <a:buChar char="▫"/>
            </a:pPr>
            <a:r>
              <a:rPr lang="en" sz="1400"/>
              <a:t>Evans, N., Ferreira, J. (2020). What does the research evidence base tell us about the use and impact of sustainability pedagogies in initial teacher education? </a:t>
            </a:r>
            <a:r>
              <a:rPr i="1" lang="en" sz="1400"/>
              <a:t>Environmental Education Research, 26</a:t>
            </a:r>
            <a:r>
              <a:rPr lang="en" sz="1400"/>
              <a:t>(1), 27-42. https://doi.org/10.1080/13504622.2019.1703908 </a:t>
            </a:r>
            <a:endParaRPr sz="1400"/>
          </a:p>
          <a:p>
            <a:pPr indent="0" lvl="0" marL="0" rtl="0" algn="l">
              <a:lnSpc>
                <a:spcPct val="115000"/>
              </a:lnSpc>
              <a:spcBef>
                <a:spcPts val="600"/>
              </a:spcBef>
              <a:spcAft>
                <a:spcPts val="600"/>
              </a:spcAft>
              <a:buSzPts val="2000"/>
              <a:buNone/>
            </a:pPr>
            <a:r>
              <a:t/>
            </a:r>
            <a:endParaRPr sz="1400"/>
          </a:p>
        </p:txBody>
      </p:sp>
      <p:sp>
        <p:nvSpPr>
          <p:cNvPr id="291" name="Google Shape;291;p28"/>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
        <p:nvSpPr>
          <p:cNvPr id="292" name="Google Shape;292;p28"/>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Going Further</a:t>
            </a:r>
            <a:endParaRPr/>
          </a:p>
        </p:txBody>
      </p:sp>
    </p:spTree>
  </p:cSld>
  <p:clrMapOvr>
    <a:masterClrMapping/>
  </p:clrMapOvr>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96" name="Shape 296"/>
        <p:cNvGrpSpPr/>
        <p:nvPr/>
      </p:nvGrpSpPr>
      <p:grpSpPr>
        <a:xfrm>
          <a:off x="0" y="0"/>
          <a:ext cx="0" cy="0"/>
          <a:chOff x="0" y="0"/>
          <a:chExt cx="0" cy="0"/>
        </a:xfrm>
      </p:grpSpPr>
      <p:sp>
        <p:nvSpPr>
          <p:cNvPr id="297" name="Google Shape;297;p29"/>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Preview of Next Week</a:t>
            </a:r>
            <a:endParaRPr/>
          </a:p>
        </p:txBody>
      </p:sp>
      <p:sp>
        <p:nvSpPr>
          <p:cNvPr id="298" name="Google Shape;298;p29"/>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SzPts val="2000"/>
              <a:buChar char="▫"/>
            </a:pPr>
            <a:r>
              <a:rPr lang="en"/>
              <a:t>Next week we’ll dive more deeply into Education </a:t>
            </a:r>
            <a:r>
              <a:rPr b="1" i="1" lang="en">
                <a:latin typeface="Inria Sans"/>
                <a:ea typeface="Inria Sans"/>
                <a:cs typeface="Inria Sans"/>
                <a:sym typeface="Inria Sans"/>
              </a:rPr>
              <a:t>about</a:t>
            </a:r>
            <a:r>
              <a:rPr lang="en"/>
              <a:t> sustainability, </a:t>
            </a:r>
            <a:r>
              <a:rPr b="1" i="1" lang="en">
                <a:latin typeface="Inria Sans"/>
                <a:ea typeface="Inria Sans"/>
                <a:cs typeface="Inria Sans"/>
                <a:sym typeface="Inria Sans"/>
              </a:rPr>
              <a:t>for</a:t>
            </a:r>
            <a:r>
              <a:rPr lang="en"/>
              <a:t> sustainability and education </a:t>
            </a:r>
            <a:r>
              <a:rPr b="1" i="1" lang="en">
                <a:latin typeface="Inria Sans"/>
                <a:ea typeface="Inria Sans"/>
                <a:cs typeface="Inria Sans"/>
                <a:sym typeface="Inria Sans"/>
              </a:rPr>
              <a:t>as</a:t>
            </a:r>
            <a:r>
              <a:rPr lang="en"/>
              <a:t> sustainability</a:t>
            </a:r>
            <a:endParaRPr/>
          </a:p>
          <a:p>
            <a:pPr indent="-355600" lvl="0" marL="457200" rtl="0" algn="l">
              <a:lnSpc>
                <a:spcPct val="115000"/>
              </a:lnSpc>
              <a:spcBef>
                <a:spcPts val="0"/>
              </a:spcBef>
              <a:spcAft>
                <a:spcPts val="0"/>
              </a:spcAft>
              <a:buSzPts val="2000"/>
              <a:buChar char="▫"/>
            </a:pPr>
            <a:r>
              <a:rPr lang="en"/>
              <a:t>We’ll also work to identify our goals for students and how to tie our goals to our instruction</a:t>
            </a:r>
            <a:endParaRPr/>
          </a:p>
        </p:txBody>
      </p:sp>
      <p:sp>
        <p:nvSpPr>
          <p:cNvPr id="299" name="Google Shape;299;p29"/>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3" name="Shape 93"/>
        <p:cNvGrpSpPr/>
        <p:nvPr/>
      </p:nvGrpSpPr>
      <p:grpSpPr>
        <a:xfrm>
          <a:off x="0" y="0"/>
          <a:ext cx="0" cy="0"/>
          <a:chOff x="0" y="0"/>
          <a:chExt cx="0" cy="0"/>
        </a:xfrm>
      </p:grpSpPr>
      <p:sp>
        <p:nvSpPr>
          <p:cNvPr id="94" name="Google Shape;94;p3"/>
          <p:cNvSpPr txBox="1"/>
          <p:nvPr>
            <p:ph type="ctrTitle"/>
          </p:nvPr>
        </p:nvSpPr>
        <p:spPr>
          <a:xfrm>
            <a:off x="702900" y="1233658"/>
            <a:ext cx="4746000" cy="1159800"/>
          </a:xfrm>
          <a:prstGeom prst="rect">
            <a:avLst/>
          </a:prstGeom>
          <a:noFill/>
          <a:ln>
            <a:noFill/>
          </a:ln>
        </p:spPr>
        <p:txBody>
          <a:bodyPr anchorCtr="0" anchor="b" bIns="0" lIns="0" spcFirstLastPara="1" rIns="0" wrap="square" tIns="0">
            <a:noAutofit/>
          </a:bodyPr>
          <a:lstStyle/>
          <a:p>
            <a:pPr indent="0" lvl="0" marL="0" rtl="0" algn="l">
              <a:lnSpc>
                <a:spcPct val="90000"/>
              </a:lnSpc>
              <a:spcBef>
                <a:spcPts val="0"/>
              </a:spcBef>
              <a:spcAft>
                <a:spcPts val="0"/>
              </a:spcAft>
              <a:buSzPts val="3600"/>
              <a:buNone/>
            </a:pPr>
            <a:r>
              <a:rPr lang="en"/>
              <a:t>What is effective teaching?</a:t>
            </a:r>
            <a:endParaRPr/>
          </a:p>
        </p:txBody>
      </p:sp>
      <p:sp>
        <p:nvSpPr>
          <p:cNvPr id="95" name="Google Shape;95;p3"/>
          <p:cNvSpPr txBox="1"/>
          <p:nvPr>
            <p:ph idx="1" type="subTitle"/>
          </p:nvPr>
        </p:nvSpPr>
        <p:spPr>
          <a:xfrm>
            <a:off x="702900" y="2787333"/>
            <a:ext cx="4746000" cy="2994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600"/>
              </a:spcAft>
              <a:buSzPts val="1400"/>
              <a:buNone/>
            </a:pPr>
            <a:r>
              <a:rPr lang="en" sz="3600">
                <a:solidFill>
                  <a:schemeClr val="lt1"/>
                </a:solidFill>
                <a:latin typeface="Playfair Display Medium"/>
                <a:ea typeface="Playfair Display Medium"/>
                <a:cs typeface="Playfair Display Medium"/>
                <a:sym typeface="Playfair Display Medium"/>
              </a:rPr>
              <a:t>Week 2</a:t>
            </a:r>
            <a:endParaRPr baseline="30000"/>
          </a:p>
        </p:txBody>
      </p:sp>
      <p:sp>
        <p:nvSpPr>
          <p:cNvPr id="96" name="Google Shape;96;p3"/>
          <p:cNvSpPr txBox="1"/>
          <p:nvPr/>
        </p:nvSpPr>
        <p:spPr>
          <a:xfrm>
            <a:off x="4572000" y="4743300"/>
            <a:ext cx="3647100" cy="400200"/>
          </a:xfrm>
          <a:prstGeom prst="rect">
            <a:avLst/>
          </a:prstGeom>
          <a:noFill/>
          <a:ln>
            <a:noFill/>
          </a:ln>
        </p:spPr>
        <p:txBody>
          <a:bodyPr anchorCtr="0" anchor="t" bIns="91425" lIns="91425" spcFirstLastPara="1" rIns="91425" wrap="square" tIns="91425">
            <a:spAutoFit/>
          </a:bodyPr>
          <a:lstStyle/>
          <a:p>
            <a:pPr indent="0" lvl="0" marL="0" marR="0" rtl="0" algn="r">
              <a:lnSpc>
                <a:spcPct val="100000"/>
              </a:lnSpc>
              <a:spcBef>
                <a:spcPts val="0"/>
              </a:spcBef>
              <a:spcAft>
                <a:spcPts val="0"/>
              </a:spcAft>
              <a:buClr>
                <a:srgbClr val="000000"/>
              </a:buClr>
              <a:buSzPts val="1400"/>
              <a:buFont typeface="Arial"/>
              <a:buNone/>
            </a:pPr>
            <a:r>
              <a:rPr b="1" i="0" lang="en" sz="1400" u="sng" cap="none" strike="noStrike">
                <a:solidFill>
                  <a:schemeClr val="hlink"/>
                </a:solidFill>
                <a:latin typeface="Inria Serif"/>
                <a:ea typeface="Inria Serif"/>
                <a:cs typeface="Inria Serif"/>
                <a:sym typeface="Inria Serif"/>
                <a:hlinkClick action="ppaction://hlinksldjump" r:id="rId3"/>
              </a:rPr>
              <a:t>Back to Overview of Topics</a:t>
            </a:r>
            <a:endParaRPr b="1" i="0" sz="1400" u="none" cap="none" strike="noStrike">
              <a:solidFill>
                <a:schemeClr val="lt2"/>
              </a:solidFill>
              <a:latin typeface="Inria Serif"/>
              <a:ea typeface="Inria Serif"/>
              <a:cs typeface="Inria Serif"/>
              <a:sym typeface="Inria Serif"/>
            </a:endParaRPr>
          </a:p>
        </p:txBody>
      </p:sp>
    </p:spTree>
  </p:cSld>
  <p:clrMapOvr>
    <a:masterClrMapping/>
  </p:clrMapOvr>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03" name="Shape 303"/>
        <p:cNvGrpSpPr/>
        <p:nvPr/>
      </p:nvGrpSpPr>
      <p:grpSpPr>
        <a:xfrm>
          <a:off x="0" y="0"/>
          <a:ext cx="0" cy="0"/>
          <a:chOff x="0" y="0"/>
          <a:chExt cx="0" cy="0"/>
        </a:xfrm>
      </p:grpSpPr>
      <p:sp>
        <p:nvSpPr>
          <p:cNvPr id="304" name="Google Shape;304;p30"/>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Review of Learning Objectives</a:t>
            </a:r>
            <a:endParaRPr/>
          </a:p>
        </p:txBody>
      </p:sp>
      <p:sp>
        <p:nvSpPr>
          <p:cNvPr id="305" name="Google Shape;305;p30"/>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Clr>
                <a:schemeClr val="accent2"/>
              </a:buClr>
              <a:buSzPts val="2000"/>
              <a:buChar char="▫"/>
            </a:pPr>
            <a:r>
              <a:rPr lang="en"/>
              <a:t>Participants will be exposed to different education learning theories</a:t>
            </a:r>
            <a:endParaRPr/>
          </a:p>
          <a:p>
            <a:pPr indent="-355600" lvl="0" marL="457200" rtl="0" algn="l">
              <a:lnSpc>
                <a:spcPct val="115000"/>
              </a:lnSpc>
              <a:spcBef>
                <a:spcPts val="0"/>
              </a:spcBef>
              <a:spcAft>
                <a:spcPts val="0"/>
              </a:spcAft>
              <a:buClr>
                <a:schemeClr val="accent2"/>
              </a:buClr>
              <a:buSzPts val="2000"/>
              <a:buChar char="▫"/>
            </a:pPr>
            <a:r>
              <a:rPr lang="en"/>
              <a:t>Participants will begin to identify what types of learning activities support sustainability education</a:t>
            </a:r>
            <a:endParaRPr/>
          </a:p>
          <a:p>
            <a:pPr indent="0" lvl="0" marL="0" rtl="0" algn="l">
              <a:lnSpc>
                <a:spcPct val="115000"/>
              </a:lnSpc>
              <a:spcBef>
                <a:spcPts val="600"/>
              </a:spcBef>
              <a:spcAft>
                <a:spcPts val="0"/>
              </a:spcAft>
              <a:buSzPts val="2000"/>
              <a:buNone/>
            </a:pPr>
            <a:r>
              <a:t/>
            </a:r>
            <a:endParaRPr/>
          </a:p>
          <a:p>
            <a:pPr indent="-355600" lvl="0" marL="457200" rtl="0" algn="l">
              <a:lnSpc>
                <a:spcPct val="115000"/>
              </a:lnSpc>
              <a:spcBef>
                <a:spcPts val="600"/>
              </a:spcBef>
              <a:spcAft>
                <a:spcPts val="0"/>
              </a:spcAft>
              <a:buClr>
                <a:schemeClr val="dk1"/>
              </a:buClr>
              <a:buSzPts val="2000"/>
              <a:buAutoNum type="arabicPeriod"/>
            </a:pPr>
            <a:r>
              <a:rPr lang="en"/>
              <a:t>What did you learn today?</a:t>
            </a:r>
            <a:endParaRPr/>
          </a:p>
          <a:p>
            <a:pPr indent="-355600" lvl="0" marL="457200" rtl="0" algn="l">
              <a:lnSpc>
                <a:spcPct val="115000"/>
              </a:lnSpc>
              <a:spcBef>
                <a:spcPts val="0"/>
              </a:spcBef>
              <a:spcAft>
                <a:spcPts val="0"/>
              </a:spcAft>
              <a:buClr>
                <a:schemeClr val="dk1"/>
              </a:buClr>
              <a:buSzPts val="2000"/>
              <a:buAutoNum type="arabicPeriod"/>
            </a:pPr>
            <a:r>
              <a:rPr lang="en"/>
              <a:t>How will people you interact with know and benefit?</a:t>
            </a:r>
            <a:endParaRPr/>
          </a:p>
          <a:p>
            <a:pPr indent="0" lvl="0" marL="0" rtl="0" algn="l">
              <a:lnSpc>
                <a:spcPct val="115000"/>
              </a:lnSpc>
              <a:spcBef>
                <a:spcPts val="600"/>
              </a:spcBef>
              <a:spcAft>
                <a:spcPts val="600"/>
              </a:spcAft>
              <a:buSzPts val="2000"/>
              <a:buNone/>
            </a:pPr>
            <a:r>
              <a:t/>
            </a:r>
            <a:endParaRPr/>
          </a:p>
        </p:txBody>
      </p:sp>
      <p:sp>
        <p:nvSpPr>
          <p:cNvPr id="306" name="Google Shape;306;p30"/>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cxnSp>
        <p:nvCxnSpPr>
          <p:cNvPr id="307" name="Google Shape;307;p30"/>
          <p:cNvCxnSpPr/>
          <p:nvPr/>
        </p:nvCxnSpPr>
        <p:spPr>
          <a:xfrm>
            <a:off x="2729225" y="3032250"/>
            <a:ext cx="5925300" cy="0"/>
          </a:xfrm>
          <a:prstGeom prst="straightConnector1">
            <a:avLst/>
          </a:prstGeom>
          <a:noFill/>
          <a:ln cap="flat" cmpd="sng" w="9525">
            <a:solidFill>
              <a:schemeClr val="dk2"/>
            </a:solidFill>
            <a:prstDash val="solid"/>
            <a:round/>
            <a:headEnd len="sm" w="sm" type="none"/>
            <a:tailEnd len="sm" w="sm" type="none"/>
          </a:ln>
        </p:spPr>
      </p:cxnSp>
    </p:spTree>
  </p:cSld>
  <p:clrMapOvr>
    <a:masterClrMapping/>
  </p:clrMapOvr>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11" name="Shape 311"/>
        <p:cNvGrpSpPr/>
        <p:nvPr/>
      </p:nvGrpSpPr>
      <p:grpSpPr>
        <a:xfrm>
          <a:off x="0" y="0"/>
          <a:ext cx="0" cy="0"/>
          <a:chOff x="0" y="0"/>
          <a:chExt cx="0" cy="0"/>
        </a:xfrm>
      </p:grpSpPr>
      <p:sp>
        <p:nvSpPr>
          <p:cNvPr id="312" name="Google Shape;312;p31"/>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t/>
            </a:r>
            <a:endParaRPr/>
          </a:p>
        </p:txBody>
      </p:sp>
      <p:sp>
        <p:nvSpPr>
          <p:cNvPr id="313" name="Google Shape;313;p31"/>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101600" rtl="0" algn="l">
              <a:lnSpc>
                <a:spcPct val="115000"/>
              </a:lnSpc>
              <a:spcBef>
                <a:spcPts val="0"/>
              </a:spcBef>
              <a:spcAft>
                <a:spcPts val="0"/>
              </a:spcAft>
              <a:buSzPts val="2000"/>
              <a:buNone/>
            </a:pPr>
            <a:r>
              <a:rPr lang="en"/>
              <a:t>MIT OpenCourseWare </a:t>
            </a:r>
            <a:endParaRPr/>
          </a:p>
          <a:p>
            <a:pPr indent="0" lvl="0" marL="101600" rtl="0" algn="l">
              <a:lnSpc>
                <a:spcPct val="115000"/>
              </a:lnSpc>
              <a:spcBef>
                <a:spcPts val="0"/>
              </a:spcBef>
              <a:spcAft>
                <a:spcPts val="0"/>
              </a:spcAft>
              <a:buSzPts val="2000"/>
              <a:buNone/>
            </a:pPr>
            <a:r>
              <a:rPr lang="en" u="sng">
                <a:solidFill>
                  <a:srgbClr val="0070C0"/>
                </a:solidFill>
                <a:hlinkClick r:id="rId3">
                  <a:extLst>
                    <a:ext uri="{A12FA001-AC4F-418D-AE19-62706E023703}">
                      <ahyp:hlinkClr val="tx"/>
                    </a:ext>
                  </a:extLst>
                </a:hlinkClick>
              </a:rPr>
              <a:t>https://ocw.mit.edu</a:t>
            </a:r>
            <a:r>
              <a:rPr lang="en"/>
              <a:t> </a:t>
            </a:r>
            <a:endParaRPr/>
          </a:p>
          <a:p>
            <a:pPr indent="0" lvl="0" marL="101600" rtl="0" algn="l">
              <a:lnSpc>
                <a:spcPct val="115000"/>
              </a:lnSpc>
              <a:spcBef>
                <a:spcPts val="0"/>
              </a:spcBef>
              <a:spcAft>
                <a:spcPts val="0"/>
              </a:spcAft>
              <a:buSzPts val="2000"/>
              <a:buNone/>
            </a:pPr>
            <a:r>
              <a:t/>
            </a:r>
            <a:endParaRPr/>
          </a:p>
          <a:p>
            <a:pPr indent="0" lvl="0" marL="101600" rtl="0" algn="l">
              <a:lnSpc>
                <a:spcPct val="115000"/>
              </a:lnSpc>
              <a:spcBef>
                <a:spcPts val="0"/>
              </a:spcBef>
              <a:spcAft>
                <a:spcPts val="0"/>
              </a:spcAft>
              <a:buSzPts val="2000"/>
              <a:buNone/>
            </a:pPr>
            <a:r>
              <a:rPr i="1" lang="en"/>
              <a:t>RES.ENV-006 Teaching with Sustainability</a:t>
            </a:r>
            <a:r>
              <a:rPr lang="en"/>
              <a:t> IAP 2022 </a:t>
            </a:r>
            <a:endParaRPr/>
          </a:p>
          <a:p>
            <a:pPr indent="0" lvl="0" marL="101600" rtl="0" algn="l">
              <a:lnSpc>
                <a:spcPct val="115000"/>
              </a:lnSpc>
              <a:spcBef>
                <a:spcPts val="0"/>
              </a:spcBef>
              <a:spcAft>
                <a:spcPts val="0"/>
              </a:spcAft>
              <a:buSzPts val="2000"/>
              <a:buNone/>
            </a:pPr>
            <a:r>
              <a:rPr lang="en"/>
              <a:t>For more information about citing these materials or our Terms of Use, visit </a:t>
            </a:r>
            <a:r>
              <a:rPr lang="en" u="sng">
                <a:solidFill>
                  <a:schemeClr val="hlink"/>
                </a:solidFill>
                <a:hlinkClick r:id="rId4"/>
              </a:rPr>
              <a:t>https://ocw.mit.edu/terms</a:t>
            </a:r>
            <a:r>
              <a:rPr lang="en"/>
              <a:t>.</a:t>
            </a:r>
            <a:endParaRPr/>
          </a:p>
        </p:txBody>
      </p:sp>
      <p:sp>
        <p:nvSpPr>
          <p:cNvPr id="314" name="Google Shape;314;p31"/>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0" name="Shape 100"/>
        <p:cNvGrpSpPr/>
        <p:nvPr/>
      </p:nvGrpSpPr>
      <p:grpSpPr>
        <a:xfrm>
          <a:off x="0" y="0"/>
          <a:ext cx="0" cy="0"/>
          <a:chOff x="0" y="0"/>
          <a:chExt cx="0" cy="0"/>
        </a:xfrm>
      </p:grpSpPr>
      <p:sp>
        <p:nvSpPr>
          <p:cNvPr id="101" name="Google Shape;101;p4"/>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Learning Objectives for Today</a:t>
            </a:r>
            <a:endParaRPr/>
          </a:p>
        </p:txBody>
      </p:sp>
      <p:sp>
        <p:nvSpPr>
          <p:cNvPr id="102" name="Google Shape;102;p4"/>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SzPts val="2000"/>
              <a:buChar char="▫"/>
            </a:pPr>
            <a:r>
              <a:rPr lang="en"/>
              <a:t>Participants will be exposed to different education learning theories</a:t>
            </a:r>
            <a:endParaRPr/>
          </a:p>
          <a:p>
            <a:pPr indent="-355600" lvl="0" marL="457200" rtl="0" algn="l">
              <a:lnSpc>
                <a:spcPct val="115000"/>
              </a:lnSpc>
              <a:spcBef>
                <a:spcPts val="0"/>
              </a:spcBef>
              <a:spcAft>
                <a:spcPts val="0"/>
              </a:spcAft>
              <a:buSzPts val="2000"/>
              <a:buChar char="▫"/>
            </a:pPr>
            <a:r>
              <a:rPr lang="en"/>
              <a:t>Participants will begin to identify what types of learning activities support sustainability education</a:t>
            </a:r>
            <a:endParaRPr/>
          </a:p>
        </p:txBody>
      </p:sp>
      <p:sp>
        <p:nvSpPr>
          <p:cNvPr id="103" name="Google Shape;103;p4"/>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7" name="Shape 107"/>
        <p:cNvGrpSpPr/>
        <p:nvPr/>
      </p:nvGrpSpPr>
      <p:grpSpPr>
        <a:xfrm>
          <a:off x="0" y="0"/>
          <a:ext cx="0" cy="0"/>
          <a:chOff x="0" y="0"/>
          <a:chExt cx="0" cy="0"/>
        </a:xfrm>
      </p:grpSpPr>
      <p:sp>
        <p:nvSpPr>
          <p:cNvPr id="108" name="Google Shape;108;p5"/>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Opening Activity</a:t>
            </a:r>
            <a:endParaRPr/>
          </a:p>
        </p:txBody>
      </p:sp>
      <p:sp>
        <p:nvSpPr>
          <p:cNvPr id="109" name="Google Shape;109;p5"/>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ctr">
              <a:lnSpc>
                <a:spcPct val="115000"/>
              </a:lnSpc>
              <a:spcBef>
                <a:spcPts val="0"/>
              </a:spcBef>
              <a:spcAft>
                <a:spcPts val="0"/>
              </a:spcAft>
              <a:buSzPts val="2000"/>
              <a:buNone/>
            </a:pPr>
            <a:r>
              <a:rPr lang="en"/>
              <a:t>Take a moment and reflect on a happy classroom memory for you.</a:t>
            </a:r>
            <a:endParaRPr/>
          </a:p>
          <a:p>
            <a:pPr indent="0" lvl="0" marL="0" rtl="0" algn="ctr">
              <a:lnSpc>
                <a:spcPct val="115000"/>
              </a:lnSpc>
              <a:spcBef>
                <a:spcPts val="600"/>
              </a:spcBef>
              <a:spcAft>
                <a:spcPts val="0"/>
              </a:spcAft>
              <a:buSzPts val="2000"/>
              <a:buNone/>
            </a:pPr>
            <a:r>
              <a:t/>
            </a:r>
            <a:endParaRPr/>
          </a:p>
          <a:p>
            <a:pPr indent="0" lvl="0" marL="0" rtl="0" algn="ctr">
              <a:lnSpc>
                <a:spcPct val="115000"/>
              </a:lnSpc>
              <a:spcBef>
                <a:spcPts val="600"/>
              </a:spcBef>
              <a:spcAft>
                <a:spcPts val="0"/>
              </a:spcAft>
              <a:buSzPts val="2000"/>
              <a:buNone/>
            </a:pPr>
            <a:r>
              <a:rPr lang="en"/>
              <a:t>Share this moment on the class different methods, include a Jamboard, padlet, a Google Doc or even generating comments on board.</a:t>
            </a:r>
            <a:endParaRPr/>
          </a:p>
          <a:p>
            <a:pPr indent="0" lvl="0" marL="0" rtl="0" algn="l">
              <a:lnSpc>
                <a:spcPct val="115000"/>
              </a:lnSpc>
              <a:spcBef>
                <a:spcPts val="600"/>
              </a:spcBef>
              <a:spcAft>
                <a:spcPts val="0"/>
              </a:spcAft>
              <a:buSzPts val="2000"/>
              <a:buNone/>
            </a:pPr>
            <a:r>
              <a:t/>
            </a:r>
            <a:endParaRPr/>
          </a:p>
          <a:p>
            <a:pPr indent="0" lvl="0" marL="0" rtl="0" algn="l">
              <a:lnSpc>
                <a:spcPct val="115000"/>
              </a:lnSpc>
              <a:spcBef>
                <a:spcPts val="600"/>
              </a:spcBef>
              <a:spcAft>
                <a:spcPts val="600"/>
              </a:spcAft>
              <a:buSzPts val="2000"/>
              <a:buNone/>
            </a:pPr>
            <a:r>
              <a:t/>
            </a:r>
            <a:endParaRPr/>
          </a:p>
        </p:txBody>
      </p:sp>
      <p:sp>
        <p:nvSpPr>
          <p:cNvPr id="110" name="Google Shape;110;p5"/>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cxnSp>
        <p:nvCxnSpPr>
          <p:cNvPr id="111" name="Google Shape;111;p5"/>
          <p:cNvCxnSpPr/>
          <p:nvPr/>
        </p:nvCxnSpPr>
        <p:spPr>
          <a:xfrm>
            <a:off x="2763000" y="2270250"/>
            <a:ext cx="5925300" cy="0"/>
          </a:xfrm>
          <a:prstGeom prst="straightConnector1">
            <a:avLst/>
          </a:prstGeom>
          <a:noFill/>
          <a:ln cap="flat" cmpd="sng" w="9525">
            <a:solidFill>
              <a:schemeClr val="dk2"/>
            </a:solidFill>
            <a:prstDash val="solid"/>
            <a:round/>
            <a:headEnd len="sm" w="sm" type="none"/>
            <a:tailEnd len="sm" w="sm" type="none"/>
          </a:ln>
        </p:spPr>
      </p:cxnSp>
      <p:sp>
        <p:nvSpPr>
          <p:cNvPr id="112" name="Google Shape;112;p5"/>
          <p:cNvSpPr/>
          <p:nvPr/>
        </p:nvSpPr>
        <p:spPr>
          <a:xfrm>
            <a:off x="158925" y="2394601"/>
            <a:ext cx="2479356" cy="2511162"/>
          </a:xfrm>
          <a:prstGeom prst="irregularSeal2">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marR="0" rtl="0" algn="ctr">
              <a:lnSpc>
                <a:spcPct val="100000"/>
              </a:lnSpc>
              <a:spcBef>
                <a:spcPts val="0"/>
              </a:spcBef>
              <a:spcAft>
                <a:spcPts val="0"/>
              </a:spcAft>
              <a:buClr>
                <a:srgbClr val="000000"/>
              </a:buClr>
              <a:buSzPts val="1200"/>
              <a:buFont typeface="Arial"/>
              <a:buNone/>
            </a:pPr>
            <a:r>
              <a:rPr b="0" i="0" lang="en" sz="1200" u="none" cap="none" strike="noStrike">
                <a:solidFill>
                  <a:srgbClr val="000000"/>
                </a:solidFill>
                <a:latin typeface="Inria Sans"/>
                <a:ea typeface="Inria Sans"/>
                <a:cs typeface="Inria Sans"/>
                <a:sym typeface="Inria Sans"/>
              </a:rPr>
              <a:t>What do you think is the value in having an opening activity?</a:t>
            </a:r>
            <a:endParaRPr b="0" i="0" sz="1200" u="none" cap="none" strike="noStrike">
              <a:solidFill>
                <a:srgbClr val="000000"/>
              </a:solidFill>
              <a:latin typeface="Inria Sans"/>
              <a:ea typeface="Inria Sans"/>
              <a:cs typeface="Inria Sans"/>
              <a:sym typeface="Inria Sans"/>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12"/>
                                        </p:tgtEl>
                                        <p:attrNameLst>
                                          <p:attrName>style.visibility</p:attrName>
                                        </p:attrNameLst>
                                      </p:cBhvr>
                                      <p:to>
                                        <p:strVal val="visible"/>
                                      </p:to>
                                    </p:set>
                                    <p:animEffect filter="fade" transition="in">
                                      <p:cBhvr>
                                        <p:cTn dur="1000"/>
                                        <p:tgtEl>
                                          <p:spTgt spid="112"/>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6" name="Shape 116"/>
        <p:cNvGrpSpPr/>
        <p:nvPr/>
      </p:nvGrpSpPr>
      <p:grpSpPr>
        <a:xfrm>
          <a:off x="0" y="0"/>
          <a:ext cx="0" cy="0"/>
          <a:chOff x="0" y="0"/>
          <a:chExt cx="0" cy="0"/>
        </a:xfrm>
      </p:grpSpPr>
      <p:sp>
        <p:nvSpPr>
          <p:cNvPr id="117" name="Google Shape;117;p6"/>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Effective Teaching</a:t>
            </a:r>
            <a:endParaRPr/>
          </a:p>
        </p:txBody>
      </p:sp>
      <p:sp>
        <p:nvSpPr>
          <p:cNvPr id="118" name="Google Shape;118;p6"/>
          <p:cNvSpPr txBox="1"/>
          <p:nvPr>
            <p:ph idx="1" type="body"/>
          </p:nvPr>
        </p:nvSpPr>
        <p:spPr>
          <a:xfrm>
            <a:off x="2763000" y="1376700"/>
            <a:ext cx="5925300" cy="3311100"/>
          </a:xfrm>
          <a:prstGeom prst="rect">
            <a:avLst/>
          </a:prstGeom>
          <a:noFill/>
          <a:ln>
            <a:noFill/>
          </a:ln>
        </p:spPr>
        <p:txBody>
          <a:bodyPr anchorCtr="0" anchor="t" bIns="0" lIns="0" spcFirstLastPara="1" rIns="0" wrap="square" tIns="0">
            <a:noAutofit/>
          </a:bodyPr>
          <a:lstStyle/>
          <a:p>
            <a:pPr indent="0" lvl="0" marL="0" rtl="0" algn="l">
              <a:lnSpc>
                <a:spcPct val="115000"/>
              </a:lnSpc>
              <a:spcBef>
                <a:spcPts val="0"/>
              </a:spcBef>
              <a:spcAft>
                <a:spcPts val="0"/>
              </a:spcAft>
              <a:buSzPts val="2000"/>
              <a:buNone/>
            </a:pPr>
            <a:r>
              <a:rPr lang="en"/>
              <a:t>Many practitioners view education as a pendulum; stick around long enough and you’ll be back to what you were doing when you started.</a:t>
            </a:r>
            <a:endParaRPr/>
          </a:p>
          <a:p>
            <a:pPr indent="-355600" lvl="0" marL="457200" rtl="0" algn="l">
              <a:lnSpc>
                <a:spcPct val="115000"/>
              </a:lnSpc>
              <a:spcBef>
                <a:spcPts val="600"/>
              </a:spcBef>
              <a:spcAft>
                <a:spcPts val="0"/>
              </a:spcAft>
              <a:buSzPts val="2000"/>
              <a:buChar char="▫"/>
            </a:pPr>
            <a:r>
              <a:rPr lang="en"/>
              <a:t>One of these continuums is content knowledge vs skill knowledge</a:t>
            </a:r>
            <a:endParaRPr/>
          </a:p>
          <a:p>
            <a:pPr indent="-342900" lvl="1" marL="914400" rtl="0" algn="l">
              <a:lnSpc>
                <a:spcPct val="115000"/>
              </a:lnSpc>
              <a:spcBef>
                <a:spcPts val="0"/>
              </a:spcBef>
              <a:spcAft>
                <a:spcPts val="0"/>
              </a:spcAft>
              <a:buSzPts val="1800"/>
              <a:buChar char="▪"/>
            </a:pPr>
            <a:r>
              <a:rPr lang="en"/>
              <a:t>Current trend in education is to stress the building of skills over content knowledge</a:t>
            </a:r>
            <a:endParaRPr/>
          </a:p>
          <a:p>
            <a:pPr indent="-342900" lvl="1" marL="914400" rtl="0" algn="l">
              <a:lnSpc>
                <a:spcPct val="115000"/>
              </a:lnSpc>
              <a:spcBef>
                <a:spcPts val="0"/>
              </a:spcBef>
              <a:spcAft>
                <a:spcPts val="0"/>
              </a:spcAft>
              <a:buSzPts val="1800"/>
              <a:buChar char="▪"/>
            </a:pPr>
            <a:r>
              <a:rPr lang="en"/>
              <a:t>Yes, students do need content. Do they need it all?</a:t>
            </a:r>
            <a:endParaRPr/>
          </a:p>
        </p:txBody>
      </p:sp>
      <p:sp>
        <p:nvSpPr>
          <p:cNvPr id="119" name="Google Shape;119;p6"/>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3" name="Shape 123"/>
        <p:cNvGrpSpPr/>
        <p:nvPr/>
      </p:nvGrpSpPr>
      <p:grpSpPr>
        <a:xfrm>
          <a:off x="0" y="0"/>
          <a:ext cx="0" cy="0"/>
          <a:chOff x="0" y="0"/>
          <a:chExt cx="0" cy="0"/>
        </a:xfrm>
      </p:grpSpPr>
      <p:sp>
        <p:nvSpPr>
          <p:cNvPr id="124" name="Google Shape;124;p7"/>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Effective Teaching</a:t>
            </a:r>
            <a:endParaRPr/>
          </a:p>
        </p:txBody>
      </p:sp>
      <p:sp>
        <p:nvSpPr>
          <p:cNvPr id="125" name="Google Shape;125;p7"/>
          <p:cNvSpPr txBox="1"/>
          <p:nvPr>
            <p:ph idx="1" type="body"/>
          </p:nvPr>
        </p:nvSpPr>
        <p:spPr>
          <a:xfrm>
            <a:off x="2329500" y="1247525"/>
            <a:ext cx="6814500" cy="3016500"/>
          </a:xfrm>
          <a:prstGeom prst="rect">
            <a:avLst/>
          </a:prstGeom>
          <a:noFill/>
          <a:ln>
            <a:noFill/>
          </a:ln>
        </p:spPr>
        <p:txBody>
          <a:bodyPr anchorCtr="0" anchor="ctr" bIns="0" lIns="0" spcFirstLastPara="1" rIns="0" wrap="square" tIns="0">
            <a:noAutofit/>
          </a:bodyPr>
          <a:lstStyle/>
          <a:p>
            <a:pPr indent="0" lvl="0" marL="0" rtl="0" algn="ctr">
              <a:lnSpc>
                <a:spcPct val="115000"/>
              </a:lnSpc>
              <a:spcBef>
                <a:spcPts val="0"/>
              </a:spcBef>
              <a:spcAft>
                <a:spcPts val="0"/>
              </a:spcAft>
              <a:buSzPts val="2000"/>
              <a:buNone/>
            </a:pPr>
            <a:r>
              <a:rPr lang="en" sz="2300"/>
              <a:t>Similar to </a:t>
            </a:r>
            <a:r>
              <a:rPr i="1" lang="en" sz="2300"/>
              <a:t>sustainability,</a:t>
            </a:r>
            <a:r>
              <a:rPr lang="en" sz="2300"/>
              <a:t> </a:t>
            </a:r>
            <a:endParaRPr sz="2300"/>
          </a:p>
          <a:p>
            <a:pPr indent="0" lvl="0" marL="0" rtl="0" algn="ctr">
              <a:lnSpc>
                <a:spcPct val="115000"/>
              </a:lnSpc>
              <a:spcBef>
                <a:spcPts val="0"/>
              </a:spcBef>
              <a:spcAft>
                <a:spcPts val="0"/>
              </a:spcAft>
              <a:buSzPts val="2000"/>
              <a:buNone/>
            </a:pPr>
            <a:r>
              <a:rPr b="1" lang="en" sz="2300">
                <a:latin typeface="Inria Sans"/>
                <a:ea typeface="Inria Sans"/>
                <a:cs typeface="Inria Sans"/>
                <a:sym typeface="Inria Sans"/>
              </a:rPr>
              <a:t>effective teaching</a:t>
            </a:r>
            <a:r>
              <a:rPr lang="en" sz="2300"/>
              <a:t> is complex &amp; nuanced.</a:t>
            </a:r>
            <a:endParaRPr sz="2300"/>
          </a:p>
        </p:txBody>
      </p:sp>
      <p:sp>
        <p:nvSpPr>
          <p:cNvPr id="126" name="Google Shape;126;p7"/>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0" name="Shape 130"/>
        <p:cNvGrpSpPr/>
        <p:nvPr/>
      </p:nvGrpSpPr>
      <p:grpSpPr>
        <a:xfrm>
          <a:off x="0" y="0"/>
          <a:ext cx="0" cy="0"/>
          <a:chOff x="0" y="0"/>
          <a:chExt cx="0" cy="0"/>
        </a:xfrm>
      </p:grpSpPr>
      <p:sp>
        <p:nvSpPr>
          <p:cNvPr id="131" name="Google Shape;131;p8"/>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Effective Teaching</a:t>
            </a:r>
            <a:endParaRPr/>
          </a:p>
        </p:txBody>
      </p:sp>
      <p:sp>
        <p:nvSpPr>
          <p:cNvPr id="132" name="Google Shape;132;p8"/>
          <p:cNvSpPr txBox="1"/>
          <p:nvPr>
            <p:ph idx="1" type="body"/>
          </p:nvPr>
        </p:nvSpPr>
        <p:spPr>
          <a:xfrm>
            <a:off x="2329550" y="1066450"/>
            <a:ext cx="6814500" cy="36213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SzPts val="2000"/>
              <a:buChar char="▫"/>
            </a:pPr>
            <a:r>
              <a:rPr lang="en"/>
              <a:t>Instructors, at any grade/age level need to consider:</a:t>
            </a:r>
            <a:endParaRPr/>
          </a:p>
          <a:p>
            <a:pPr indent="-336550" lvl="1" marL="914400" rtl="0" algn="l">
              <a:lnSpc>
                <a:spcPct val="100000"/>
              </a:lnSpc>
              <a:spcBef>
                <a:spcPts val="0"/>
              </a:spcBef>
              <a:spcAft>
                <a:spcPts val="0"/>
              </a:spcAft>
              <a:buSzPts val="1700"/>
              <a:buChar char="▪"/>
            </a:pPr>
            <a:r>
              <a:rPr lang="en" sz="1700"/>
              <a:t>Standards</a:t>
            </a:r>
            <a:endParaRPr sz="1700"/>
          </a:p>
          <a:p>
            <a:pPr indent="-336550" lvl="1" marL="914400" rtl="0" algn="l">
              <a:lnSpc>
                <a:spcPct val="100000"/>
              </a:lnSpc>
              <a:spcBef>
                <a:spcPts val="0"/>
              </a:spcBef>
              <a:spcAft>
                <a:spcPts val="0"/>
              </a:spcAft>
              <a:buSzPts val="1700"/>
              <a:buChar char="▪"/>
            </a:pPr>
            <a:r>
              <a:rPr lang="en" sz="1700"/>
              <a:t>Curriculum</a:t>
            </a:r>
            <a:endParaRPr sz="1700"/>
          </a:p>
          <a:p>
            <a:pPr indent="-336550" lvl="1" marL="914400" rtl="0" algn="l">
              <a:lnSpc>
                <a:spcPct val="100000"/>
              </a:lnSpc>
              <a:spcBef>
                <a:spcPts val="0"/>
              </a:spcBef>
              <a:spcAft>
                <a:spcPts val="0"/>
              </a:spcAft>
              <a:buSzPts val="1700"/>
              <a:buChar char="▪"/>
            </a:pPr>
            <a:r>
              <a:rPr lang="en" sz="1700"/>
              <a:t>Behavior </a:t>
            </a:r>
            <a:endParaRPr sz="1700"/>
          </a:p>
          <a:p>
            <a:pPr indent="-336550" lvl="1" marL="914400" rtl="0" algn="l">
              <a:lnSpc>
                <a:spcPct val="100000"/>
              </a:lnSpc>
              <a:spcBef>
                <a:spcPts val="0"/>
              </a:spcBef>
              <a:spcAft>
                <a:spcPts val="0"/>
              </a:spcAft>
              <a:buSzPts val="1700"/>
              <a:buChar char="▪"/>
            </a:pPr>
            <a:r>
              <a:rPr lang="en" sz="1700"/>
              <a:t>Learning Goals for Students</a:t>
            </a:r>
            <a:endParaRPr sz="1700"/>
          </a:p>
          <a:p>
            <a:pPr indent="-336550" lvl="1" marL="914400" rtl="0" algn="l">
              <a:lnSpc>
                <a:spcPct val="100000"/>
              </a:lnSpc>
              <a:spcBef>
                <a:spcPts val="0"/>
              </a:spcBef>
              <a:spcAft>
                <a:spcPts val="0"/>
              </a:spcAft>
              <a:buSzPts val="1700"/>
              <a:buChar char="▪"/>
            </a:pPr>
            <a:r>
              <a:rPr lang="en" sz="1700"/>
              <a:t>Institutional Expectations</a:t>
            </a:r>
            <a:endParaRPr sz="1700"/>
          </a:p>
          <a:p>
            <a:pPr indent="-336550" lvl="1" marL="914400" rtl="0" algn="l">
              <a:lnSpc>
                <a:spcPct val="100000"/>
              </a:lnSpc>
              <a:spcBef>
                <a:spcPts val="0"/>
              </a:spcBef>
              <a:spcAft>
                <a:spcPts val="0"/>
              </a:spcAft>
              <a:buSzPts val="1700"/>
              <a:buChar char="▪"/>
            </a:pPr>
            <a:r>
              <a:rPr lang="en" sz="1700"/>
              <a:t>Stakeholders</a:t>
            </a:r>
            <a:endParaRPr sz="1700"/>
          </a:p>
          <a:p>
            <a:pPr indent="0" lvl="0" marL="914400" rtl="0" algn="l">
              <a:lnSpc>
                <a:spcPct val="100000"/>
              </a:lnSpc>
              <a:spcBef>
                <a:spcPts val="0"/>
              </a:spcBef>
              <a:spcAft>
                <a:spcPts val="0"/>
              </a:spcAft>
              <a:buSzPts val="2000"/>
              <a:buNone/>
            </a:pPr>
            <a:r>
              <a:t/>
            </a:r>
            <a:endParaRPr sz="1700"/>
          </a:p>
          <a:p>
            <a:pPr indent="-355600" lvl="0" marL="457200" rtl="0" algn="l">
              <a:lnSpc>
                <a:spcPct val="100000"/>
              </a:lnSpc>
              <a:spcBef>
                <a:spcPts val="0"/>
              </a:spcBef>
              <a:spcAft>
                <a:spcPts val="0"/>
              </a:spcAft>
              <a:buSzPts val="2000"/>
              <a:buChar char="▫"/>
            </a:pPr>
            <a:r>
              <a:rPr lang="en"/>
              <a:t>In addition instructors also need to consider:</a:t>
            </a:r>
            <a:endParaRPr/>
          </a:p>
          <a:p>
            <a:pPr indent="-342900" lvl="1" marL="914400" rtl="0" algn="l">
              <a:lnSpc>
                <a:spcPct val="100000"/>
              </a:lnSpc>
              <a:spcBef>
                <a:spcPts val="0"/>
              </a:spcBef>
              <a:spcAft>
                <a:spcPts val="0"/>
              </a:spcAft>
              <a:buSzPts val="1800"/>
              <a:buChar char="▪"/>
            </a:pPr>
            <a:r>
              <a:rPr lang="en"/>
              <a:t>Students’ prior knowledge</a:t>
            </a:r>
            <a:endParaRPr/>
          </a:p>
          <a:p>
            <a:pPr indent="-342900" lvl="1" marL="914400" rtl="0" algn="l">
              <a:lnSpc>
                <a:spcPct val="100000"/>
              </a:lnSpc>
              <a:spcBef>
                <a:spcPts val="0"/>
              </a:spcBef>
              <a:spcAft>
                <a:spcPts val="0"/>
              </a:spcAft>
              <a:buSzPts val="1800"/>
              <a:buChar char="▪"/>
            </a:pPr>
            <a:r>
              <a:rPr lang="en"/>
              <a:t>How students think</a:t>
            </a:r>
            <a:endParaRPr/>
          </a:p>
          <a:p>
            <a:pPr indent="-342900" lvl="1" marL="914400" rtl="0" algn="l">
              <a:lnSpc>
                <a:spcPct val="100000"/>
              </a:lnSpc>
              <a:spcBef>
                <a:spcPts val="0"/>
              </a:spcBef>
              <a:spcAft>
                <a:spcPts val="0"/>
              </a:spcAft>
              <a:buSzPts val="1800"/>
              <a:buChar char="▪"/>
            </a:pPr>
            <a:r>
              <a:rPr lang="en"/>
              <a:t>How students process new information</a:t>
            </a:r>
            <a:endParaRPr/>
          </a:p>
          <a:p>
            <a:pPr indent="-342900" lvl="1" marL="914400" rtl="0" algn="l">
              <a:lnSpc>
                <a:spcPct val="100000"/>
              </a:lnSpc>
              <a:spcBef>
                <a:spcPts val="0"/>
              </a:spcBef>
              <a:spcAft>
                <a:spcPts val="0"/>
              </a:spcAft>
              <a:buSzPts val="1800"/>
              <a:buChar char="▪"/>
            </a:pPr>
            <a:r>
              <a:rPr lang="en"/>
              <a:t>How students are motivated</a:t>
            </a:r>
            <a:endParaRPr sz="1700"/>
          </a:p>
        </p:txBody>
      </p:sp>
      <p:sp>
        <p:nvSpPr>
          <p:cNvPr id="133" name="Google Shape;133;p8"/>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7" name="Shape 137"/>
        <p:cNvGrpSpPr/>
        <p:nvPr/>
      </p:nvGrpSpPr>
      <p:grpSpPr>
        <a:xfrm>
          <a:off x="0" y="0"/>
          <a:ext cx="0" cy="0"/>
          <a:chOff x="0" y="0"/>
          <a:chExt cx="0" cy="0"/>
        </a:xfrm>
      </p:grpSpPr>
      <p:sp>
        <p:nvSpPr>
          <p:cNvPr id="138" name="Google Shape;138;p9"/>
          <p:cNvSpPr txBox="1"/>
          <p:nvPr>
            <p:ph type="title"/>
          </p:nvPr>
        </p:nvSpPr>
        <p:spPr>
          <a:xfrm>
            <a:off x="455700" y="823775"/>
            <a:ext cx="1623900" cy="3864000"/>
          </a:xfrm>
          <a:prstGeom prst="rect">
            <a:avLst/>
          </a:prstGeom>
          <a:noFill/>
          <a:ln>
            <a:noFill/>
          </a:ln>
        </p:spPr>
        <p:txBody>
          <a:bodyPr anchorCtr="0" anchor="t" bIns="0" lIns="0" spcFirstLastPara="1" rIns="0" wrap="square" tIns="0">
            <a:noAutofit/>
          </a:bodyPr>
          <a:lstStyle/>
          <a:p>
            <a:pPr indent="0" lvl="0" marL="0" rtl="0" algn="l">
              <a:lnSpc>
                <a:spcPct val="90000"/>
              </a:lnSpc>
              <a:spcBef>
                <a:spcPts val="0"/>
              </a:spcBef>
              <a:spcAft>
                <a:spcPts val="0"/>
              </a:spcAft>
              <a:buSzPts val="2000"/>
              <a:buNone/>
            </a:pPr>
            <a:r>
              <a:rPr lang="en"/>
              <a:t>Effective Teaching - </a:t>
            </a:r>
            <a:endParaRPr/>
          </a:p>
          <a:p>
            <a:pPr indent="0" lvl="0" marL="0" rtl="0" algn="l">
              <a:lnSpc>
                <a:spcPct val="90000"/>
              </a:lnSpc>
              <a:spcBef>
                <a:spcPts val="0"/>
              </a:spcBef>
              <a:spcAft>
                <a:spcPts val="0"/>
              </a:spcAft>
              <a:buSzPts val="2000"/>
              <a:buNone/>
            </a:pPr>
            <a:r>
              <a:t/>
            </a:r>
            <a:endParaRPr/>
          </a:p>
          <a:p>
            <a:pPr indent="0" lvl="0" marL="0" rtl="0" algn="l">
              <a:lnSpc>
                <a:spcPct val="90000"/>
              </a:lnSpc>
              <a:spcBef>
                <a:spcPts val="0"/>
              </a:spcBef>
              <a:spcAft>
                <a:spcPts val="0"/>
              </a:spcAft>
              <a:buSzPts val="2000"/>
              <a:buNone/>
            </a:pPr>
            <a:r>
              <a:rPr lang="en"/>
              <a:t>Learning Theories</a:t>
            </a:r>
            <a:endParaRPr/>
          </a:p>
        </p:txBody>
      </p:sp>
      <p:sp>
        <p:nvSpPr>
          <p:cNvPr id="139" name="Google Shape;139;p9"/>
          <p:cNvSpPr txBox="1"/>
          <p:nvPr>
            <p:ph idx="1" type="body"/>
          </p:nvPr>
        </p:nvSpPr>
        <p:spPr>
          <a:xfrm>
            <a:off x="2369500" y="970050"/>
            <a:ext cx="6774600" cy="3717900"/>
          </a:xfrm>
          <a:prstGeom prst="rect">
            <a:avLst/>
          </a:prstGeom>
          <a:noFill/>
          <a:ln>
            <a:noFill/>
          </a:ln>
        </p:spPr>
        <p:txBody>
          <a:bodyPr anchorCtr="0" anchor="t" bIns="0" lIns="0" spcFirstLastPara="1" rIns="0" wrap="square" tIns="0">
            <a:noAutofit/>
          </a:bodyPr>
          <a:lstStyle/>
          <a:p>
            <a:pPr indent="-355600" lvl="0" marL="457200" rtl="0" algn="l">
              <a:lnSpc>
                <a:spcPct val="115000"/>
              </a:lnSpc>
              <a:spcBef>
                <a:spcPts val="0"/>
              </a:spcBef>
              <a:spcAft>
                <a:spcPts val="0"/>
              </a:spcAft>
              <a:buSzPts val="2000"/>
              <a:buChar char="▫"/>
            </a:pPr>
            <a:r>
              <a:rPr lang="en"/>
              <a:t>Learning theories address the complex nature of how people learn.</a:t>
            </a:r>
            <a:endParaRPr/>
          </a:p>
          <a:p>
            <a:pPr indent="-355600" lvl="0" marL="457200" rtl="0" algn="l">
              <a:lnSpc>
                <a:spcPct val="115000"/>
              </a:lnSpc>
              <a:spcBef>
                <a:spcPts val="1000"/>
              </a:spcBef>
              <a:spcAft>
                <a:spcPts val="0"/>
              </a:spcAft>
              <a:buSzPts val="2000"/>
              <a:buChar char="▫"/>
            </a:pPr>
            <a:r>
              <a:rPr lang="en"/>
              <a:t>The following are often cited in education literature:</a:t>
            </a:r>
            <a:endParaRPr/>
          </a:p>
          <a:p>
            <a:pPr indent="-355600" lvl="0" marL="914400" rtl="0" algn="l">
              <a:lnSpc>
                <a:spcPct val="115000"/>
              </a:lnSpc>
              <a:spcBef>
                <a:spcPts val="0"/>
              </a:spcBef>
              <a:spcAft>
                <a:spcPts val="0"/>
              </a:spcAft>
              <a:buSzPts val="2000"/>
              <a:buChar char="▫"/>
            </a:pPr>
            <a:r>
              <a:rPr lang="en"/>
              <a:t>Constructivist Learning Theory (Piaget)</a:t>
            </a:r>
            <a:endParaRPr/>
          </a:p>
          <a:p>
            <a:pPr indent="-355600" lvl="0" marL="914400" rtl="0" algn="l">
              <a:lnSpc>
                <a:spcPct val="115000"/>
              </a:lnSpc>
              <a:spcBef>
                <a:spcPts val="0"/>
              </a:spcBef>
              <a:spcAft>
                <a:spcPts val="0"/>
              </a:spcAft>
              <a:buSzPts val="2000"/>
              <a:buChar char="▫"/>
            </a:pPr>
            <a:r>
              <a:rPr lang="en"/>
              <a:t>Social Learning Theory (Vygotsky)</a:t>
            </a:r>
            <a:endParaRPr/>
          </a:p>
          <a:p>
            <a:pPr indent="-355600" lvl="0" marL="914400" rtl="0" algn="l">
              <a:lnSpc>
                <a:spcPct val="115000"/>
              </a:lnSpc>
              <a:spcBef>
                <a:spcPts val="0"/>
              </a:spcBef>
              <a:spcAft>
                <a:spcPts val="0"/>
              </a:spcAft>
              <a:buSzPts val="2000"/>
              <a:buChar char="▫"/>
            </a:pPr>
            <a:r>
              <a:rPr lang="en"/>
              <a:t>Transformative Learning Theory (Mezirow)</a:t>
            </a:r>
            <a:endParaRPr/>
          </a:p>
          <a:p>
            <a:pPr indent="-355600" lvl="0" marL="914400" rtl="0" algn="l">
              <a:lnSpc>
                <a:spcPct val="115000"/>
              </a:lnSpc>
              <a:spcBef>
                <a:spcPts val="0"/>
              </a:spcBef>
              <a:spcAft>
                <a:spcPts val="0"/>
              </a:spcAft>
              <a:buSzPts val="2000"/>
              <a:buChar char="▫"/>
            </a:pPr>
            <a:r>
              <a:rPr lang="en"/>
              <a:t>Behavioral Learning Theory (Skinner and Pavlov)</a:t>
            </a:r>
            <a:endParaRPr/>
          </a:p>
        </p:txBody>
      </p:sp>
      <p:sp>
        <p:nvSpPr>
          <p:cNvPr id="140" name="Google Shape;140;p9"/>
          <p:cNvSpPr txBox="1"/>
          <p:nvPr>
            <p:ph idx="12" type="sldNum"/>
          </p:nvPr>
        </p:nvSpPr>
        <p:spPr>
          <a:xfrm>
            <a:off x="8688300" y="4687750"/>
            <a:ext cx="455700" cy="455700"/>
          </a:xfrm>
          <a:prstGeom prst="rect">
            <a:avLst/>
          </a:prstGeom>
          <a:solidFill>
            <a:schemeClr val="accent2"/>
          </a:solidFill>
          <a:ln>
            <a:noFill/>
          </a:ln>
        </p:spPr>
        <p:txBody>
          <a:bodyPr anchorCtr="0" anchor="ctr" bIns="0" lIns="0" spcFirstLastPara="1" rIns="0" wrap="square" tIns="0">
            <a:noAutofit/>
          </a:bodyPr>
          <a:lstStyle/>
          <a:p>
            <a:pPr indent="0" lvl="0" marL="0" rtl="0" algn="ctr">
              <a:lnSpc>
                <a:spcPct val="100000"/>
              </a:lnSpc>
              <a:spcBef>
                <a:spcPts val="0"/>
              </a:spcBef>
              <a:spcAft>
                <a:spcPts val="0"/>
              </a:spcAft>
              <a:buSzPts val="1300"/>
              <a:buNone/>
            </a:pPr>
            <a:fld id="{00000000-1234-1234-1234-123412341234}" type="slidenum">
              <a:rPr lang="en"/>
              <a:t>‹#›</a:t>
            </a:fld>
            <a:endParaRPr/>
          </a:p>
        </p:txBody>
      </p:sp>
    </p:spTree>
  </p:cSld>
  <p:clrMapOvr>
    <a:masterClrMapping/>
  </p:clrMapOvr>
</p:sld>
</file>

<file path=ppt/theme/theme1.xml><?xml version="1.0" encoding="utf-8"?>
<a:theme xmlns:a="http://schemas.openxmlformats.org/drawingml/2006/main" xmlns:r="http://schemas.openxmlformats.org/officeDocument/2006/relationships" name="Paulina template">
  <a:themeElements>
    <a:clrScheme name="Custom 347">
      <a:dk1>
        <a:srgbClr val="756F6F"/>
      </a:dk1>
      <a:lt1>
        <a:srgbClr val="FFFFFF"/>
      </a:lt1>
      <a:dk2>
        <a:srgbClr val="A8A09D"/>
      </a:dk2>
      <a:lt2>
        <a:srgbClr val="F5F1F0"/>
      </a:lt2>
      <a:accent1>
        <a:srgbClr val="AD9B91"/>
      </a:accent1>
      <a:accent2>
        <a:srgbClr val="E2D1C2"/>
      </a:accent2>
      <a:accent3>
        <a:srgbClr val="C4CBBF"/>
      </a:accent3>
      <a:accent4>
        <a:srgbClr val="BFC8CB"/>
      </a:accent4>
      <a:accent5>
        <a:srgbClr val="E9DBDB"/>
      </a:accent5>
      <a:accent6>
        <a:srgbClr val="C5C4BF"/>
      </a:accent6>
      <a:hlink>
        <a:srgbClr val="413A3A"/>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Peter Chipman</dc:creator>
</cp:coreProperties>
</file>